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 id="2147483674" r:id="rId2"/>
    <p:sldMasterId id="2147483688" r:id="rId3"/>
  </p:sldMasterIdLst>
  <p:notesMasterIdLst>
    <p:notesMasterId r:id="rId32"/>
  </p:notesMasterIdLst>
  <p:sldIdLst>
    <p:sldId id="257" r:id="rId4"/>
    <p:sldId id="259" r:id="rId5"/>
    <p:sldId id="260" r:id="rId6"/>
    <p:sldId id="261" r:id="rId7"/>
    <p:sldId id="262" r:id="rId8"/>
    <p:sldId id="263" r:id="rId9"/>
    <p:sldId id="320" r:id="rId10"/>
    <p:sldId id="319" r:id="rId11"/>
    <p:sldId id="266" r:id="rId12"/>
    <p:sldId id="267" r:id="rId13"/>
    <p:sldId id="268" r:id="rId14"/>
    <p:sldId id="269" r:id="rId15"/>
    <p:sldId id="270" r:id="rId16"/>
    <p:sldId id="271" r:id="rId17"/>
    <p:sldId id="272" r:id="rId18"/>
    <p:sldId id="277" r:id="rId19"/>
    <p:sldId id="278" r:id="rId20"/>
    <p:sldId id="279" r:id="rId21"/>
    <p:sldId id="280" r:id="rId22"/>
    <p:sldId id="321" r:id="rId23"/>
    <p:sldId id="281" r:id="rId24"/>
    <p:sldId id="282" r:id="rId25"/>
    <p:sldId id="316" r:id="rId26"/>
    <p:sldId id="317" r:id="rId27"/>
    <p:sldId id="318" r:id="rId28"/>
    <p:sldId id="274" r:id="rId29"/>
    <p:sldId id="315" r:id="rId30"/>
    <p:sldId id="339" r:id="rId31"/>
  </p:sldIdLst>
  <p:sldSz cx="9144000" cy="5143500" type="screen16x9"/>
  <p:notesSz cx="6735763" cy="98663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表紙" id="{B9639A96-7051-4A0F-A7C7-1D1C7D2AF2EE}">
          <p14:sldIdLst>
            <p14:sldId id="257"/>
          </p14:sldIdLst>
        </p14:section>
        <p14:section name="会社概要" id="{CD7A50C0-955A-4340-87CE-9EA93BFAFCFD}">
          <p14:sldIdLst>
            <p14:sldId id="259"/>
            <p14:sldId id="260"/>
            <p14:sldId id="261"/>
            <p14:sldId id="262"/>
            <p14:sldId id="263"/>
            <p14:sldId id="320"/>
            <p14:sldId id="319"/>
          </p14:sldIdLst>
        </p14:section>
        <p14:section name="DC3概要説明" id="{FC4E6A62-6B3A-4465-87D6-99E8A2CE58FB}">
          <p14:sldIdLst>
            <p14:sldId id="266"/>
            <p14:sldId id="267"/>
            <p14:sldId id="268"/>
            <p14:sldId id="269"/>
            <p14:sldId id="270"/>
            <p14:sldId id="271"/>
            <p14:sldId id="272"/>
          </p14:sldIdLst>
        </p14:section>
        <p14:section name="DC3技術説明" id="{D7AE9AD7-AAFA-4DFC-A850-01A3EEC7FF9A}">
          <p14:sldIdLst>
            <p14:sldId id="277"/>
            <p14:sldId id="278"/>
            <p14:sldId id="279"/>
            <p14:sldId id="280"/>
            <p14:sldId id="321"/>
            <p14:sldId id="281"/>
            <p14:sldId id="282"/>
            <p14:sldId id="316"/>
            <p14:sldId id="317"/>
            <p14:sldId id="318"/>
            <p14:sldId id="274"/>
          </p14:sldIdLst>
        </p14:section>
        <p14:section name="DC3に込めた想い" id="{B4A0E77E-43F3-4E4F-9DF4-4268FC6D7121}">
          <p14:sldIdLst>
            <p14:sldId id="315"/>
            <p14:sldId id="339"/>
          </p14:sldIdLst>
        </p14:section>
      </p14:sectionLst>
    </p:ext>
    <p:ext uri="{EFAFB233-063F-42B5-8137-9DF3F51BA10A}">
      <p15:sldGuideLst xmlns:p15="http://schemas.microsoft.com/office/powerpoint/2012/main">
        <p15:guide id="1" orient="horz" pos="2119">
          <p15:clr>
            <a:srgbClr val="A4A3A4"/>
          </p15:clr>
        </p15:guide>
        <p15:guide id="2" pos="2857">
          <p15:clr>
            <a:srgbClr val="A4A3A4"/>
          </p15:clr>
        </p15:guide>
        <p15:guide id="3" orient="horz" pos="1665">
          <p15:clr>
            <a:srgbClr val="A4A3A4"/>
          </p15:clr>
        </p15:guide>
      </p15:sldGuideLst>
    </p:ext>
    <p:ext uri="{2D200454-40CA-4A62-9FC3-DE9A4176ACB9}">
      <p15:notesGuideLst xmlns:p15="http://schemas.microsoft.com/office/powerpoint/2012/main">
        <p15:guide id="1" orient="horz" pos="2995">
          <p15:clr>
            <a:srgbClr val="A4A3A4"/>
          </p15:clr>
        </p15:guide>
        <p15:guide id="2" pos="2012">
          <p15:clr>
            <a:srgbClr val="A4A3A4"/>
          </p15:clr>
        </p15:guide>
        <p15:guide id="3" orient="horz" pos="3107">
          <p15:clr>
            <a:srgbClr val="A4A3A4"/>
          </p15:clr>
        </p15:guide>
        <p15:guide id="4" pos="2132">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8" roundtripDataSignature="AMtx7mjH6dVdiZniPjcKembpZQjumDxV1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084DF13-C6EA-CFA4-F092-759252DE84B1}" name="武者 孝大郎" initials="武者" userId="S::musha.kotaro@artspark.co.jp::33194b43-2b41-4634-af67-e456c8f01d8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8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773" autoAdjust="0"/>
  </p:normalViewPr>
  <p:slideViewPr>
    <p:cSldViewPr snapToGrid="0">
      <p:cViewPr varScale="1">
        <p:scale>
          <a:sx n="148" d="100"/>
          <a:sy n="148" d="100"/>
        </p:scale>
        <p:origin x="378" y="108"/>
      </p:cViewPr>
      <p:guideLst>
        <p:guide orient="horz" pos="2119"/>
        <p:guide pos="2857"/>
        <p:guide orient="horz" pos="1665"/>
      </p:guideLst>
    </p:cSldViewPr>
  </p:slideViewPr>
  <p:notesTextViewPr>
    <p:cViewPr>
      <p:scale>
        <a:sx n="100" d="100"/>
        <a:sy n="100" d="100"/>
      </p:scale>
      <p:origin x="0" y="0"/>
    </p:cViewPr>
  </p:notesTextViewPr>
  <p:notesViewPr>
    <p:cSldViewPr snapToGrid="0">
      <p:cViewPr varScale="1">
        <p:scale>
          <a:sx n="100" d="100"/>
          <a:sy n="100" d="100"/>
        </p:scale>
        <p:origin x="0" y="0"/>
      </p:cViewPr>
      <p:guideLst>
        <p:guide orient="horz" pos="2995"/>
        <p:guide pos="2012"/>
        <p:guide orient="horz" pos="3107"/>
        <p:guide pos="213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68" Type="http://customschemas.google.com/relationships/presentationmetadata" Target="meta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73" Type="http://schemas.microsoft.com/office/2018/10/relationships/authors" Targe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69" Type="http://schemas.openxmlformats.org/officeDocument/2006/relationships/presProps" Target="presProps.xml"/><Relationship Id="rId8" Type="http://schemas.openxmlformats.org/officeDocument/2006/relationships/slide" Target="slides/slide5.xml"/><Relationship Id="rId72" Type="http://schemas.openxmlformats.org/officeDocument/2006/relationships/tableStyles" Target="tableStyles.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20" y="14"/>
            <a:ext cx="2918831" cy="493315"/>
          </a:xfrm>
          <a:prstGeom prst="rect">
            <a:avLst/>
          </a:prstGeom>
          <a:noFill/>
          <a:ln>
            <a:noFill/>
          </a:ln>
        </p:spPr>
        <p:txBody>
          <a:bodyPr spcFirstLastPara="1" wrap="square" lIns="91300" tIns="45650" rIns="91300" bIns="4565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15398" y="14"/>
            <a:ext cx="2918831" cy="493315"/>
          </a:xfrm>
          <a:prstGeom prst="rect">
            <a:avLst/>
          </a:prstGeom>
          <a:noFill/>
          <a:ln>
            <a:noFill/>
          </a:ln>
        </p:spPr>
        <p:txBody>
          <a:bodyPr spcFirstLastPara="1" wrap="square" lIns="91300" tIns="45650" rIns="91300" bIns="4565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7788" y="739775"/>
            <a:ext cx="6484937" cy="3648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68447" y="4632993"/>
            <a:ext cx="6412832" cy="4631355"/>
          </a:xfrm>
          <a:prstGeom prst="rect">
            <a:avLst/>
          </a:prstGeom>
          <a:noFill/>
          <a:ln>
            <a:noFill/>
          </a:ln>
        </p:spPr>
        <p:txBody>
          <a:bodyPr spcFirstLastPara="1" wrap="square" lIns="91300" tIns="45650" rIns="91300" bIns="45650" anchor="t" anchorCtr="0">
            <a:noAutofit/>
          </a:bodyPr>
          <a:lstStyle>
            <a:lvl1pPr marL="457200" marR="0" lvl="0" indent="-228600" algn="l" rtl="0">
              <a:spcBef>
                <a:spcPts val="0"/>
              </a:spcBef>
              <a:spcAft>
                <a:spcPts val="0"/>
              </a:spcAft>
              <a:buSzPts val="1400"/>
              <a:buNone/>
              <a:defRPr sz="16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6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6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6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20" y="9371300"/>
            <a:ext cx="2918831" cy="493315"/>
          </a:xfrm>
          <a:prstGeom prst="rect">
            <a:avLst/>
          </a:prstGeom>
          <a:noFill/>
          <a:ln>
            <a:noFill/>
          </a:ln>
        </p:spPr>
        <p:txBody>
          <a:bodyPr spcFirstLastPara="1" wrap="square" lIns="91300" tIns="45650" rIns="91300" bIns="4565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15398" y="9371300"/>
            <a:ext cx="2918831" cy="493315"/>
          </a:xfrm>
          <a:prstGeom prst="rect">
            <a:avLst/>
          </a:prstGeom>
          <a:noFill/>
          <a:ln>
            <a:noFill/>
          </a:ln>
        </p:spPr>
        <p:txBody>
          <a:bodyPr spcFirstLastPara="1" wrap="square" lIns="91300" tIns="45650" rIns="91300" bIns="4565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1a4213962bb_1_92:notes"/>
          <p:cNvSpPr>
            <a:spLocks noGrp="1" noRot="1" noChangeAspect="1"/>
          </p:cNvSpPr>
          <p:nvPr>
            <p:ph type="sldImg" idx="2"/>
          </p:nvPr>
        </p:nvSpPr>
        <p:spPr>
          <a:xfrm>
            <a:off x="77788" y="739775"/>
            <a:ext cx="6484937" cy="3648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g1a4213962bb_1_92:notes"/>
          <p:cNvSpPr txBox="1">
            <a:spLocks noGrp="1"/>
          </p:cNvSpPr>
          <p:nvPr>
            <p:ph type="body" idx="1"/>
          </p:nvPr>
        </p:nvSpPr>
        <p:spPr>
          <a:xfrm>
            <a:off x="168447" y="4632993"/>
            <a:ext cx="6412800" cy="4631400"/>
          </a:xfrm>
          <a:prstGeom prst="rect">
            <a:avLst/>
          </a:prstGeom>
          <a:noFill/>
          <a:ln>
            <a:noFill/>
          </a:ln>
        </p:spPr>
        <p:txBody>
          <a:bodyPr spcFirstLastPara="1" wrap="square" lIns="91300" tIns="45650" rIns="91300" bIns="4565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1a092783041_0_1092: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1" name="Google Shape;441;g1a092783041_0_1092:notes"/>
          <p:cNvSpPr txBox="1">
            <a:spLocks noGrp="1"/>
          </p:cNvSpPr>
          <p:nvPr>
            <p:ph type="body" idx="1"/>
          </p:nvPr>
        </p:nvSpPr>
        <p:spPr>
          <a:xfrm>
            <a:off x="673575" y="4748157"/>
            <a:ext cx="5388600" cy="3885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ja-JP" dirty="0"/>
              <a:t>DC3</a:t>
            </a:r>
            <a:r>
              <a:rPr lang="ja-JP" altLang="en-US" dirty="0"/>
              <a:t>の概要についてご紹介させていただきます。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en-US" altLang="ja-JP" dirty="0"/>
              <a:t>DC3</a:t>
            </a:r>
            <a:r>
              <a:rPr lang="ja-JP" altLang="en-US" dirty="0"/>
              <a:t>を一言で申し上げますと、あらゆるデジタルデータを唯一無二の「モノ」として扱うことができる、</a:t>
            </a:r>
            <a:r>
              <a:rPr lang="en-US" altLang="ja-JP" dirty="0"/>
              <a:t>WEB3</a:t>
            </a:r>
            <a:r>
              <a:rPr lang="ja-JP" altLang="en-US" dirty="0"/>
              <a:t>基盤ソリューションです。</a:t>
            </a:r>
            <a:endParaRPr lang="en-US" altLang="ja-JP" dirty="0"/>
          </a:p>
          <a:p>
            <a:pPr marL="0" lvl="0" indent="0" algn="l" rtl="0">
              <a:spcBef>
                <a:spcPts val="0"/>
              </a:spcBef>
              <a:spcAft>
                <a:spcPts val="0"/>
              </a:spcAft>
              <a:buNone/>
            </a:pPr>
            <a:r>
              <a:rPr lang="ja-JP" altLang="en-US" dirty="0"/>
              <a:t>デジタルコンテンツを、あたかも個人が所有しているかのように扱うことができるというのが大きな特長です。</a:t>
            </a:r>
            <a:endParaRPr lang="en-US" altLang="ja-JP" dirty="0"/>
          </a:p>
          <a:p>
            <a:pPr marL="0" lvl="0" indent="0" algn="l" rtl="0">
              <a:spcBef>
                <a:spcPts val="0"/>
              </a:spcBef>
              <a:spcAft>
                <a:spcPts val="0"/>
              </a:spcAft>
              <a:buNone/>
            </a:pPr>
            <a:r>
              <a:rPr lang="ja-JP" altLang="en-US" dirty="0"/>
              <a:t>コンテンツの様々な情報はブロックチェーンに記録され、コンテンツの改ざん防止、唯一無二性を保証いたします。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私も色々とデジタルコンテンツのサービスを使って非常に便利になりました。</a:t>
            </a:r>
            <a:endParaRPr lang="en-US" altLang="ja-JP" dirty="0"/>
          </a:p>
          <a:p>
            <a:pPr marL="0" lvl="0" indent="0" algn="l" rtl="0">
              <a:spcBef>
                <a:spcPts val="0"/>
              </a:spcBef>
              <a:spcAft>
                <a:spcPts val="0"/>
              </a:spcAft>
              <a:buNone/>
            </a:pPr>
            <a:r>
              <a:rPr lang="ja-JP" altLang="en-US" dirty="0"/>
              <a:t>一方、サービスが終了してしまったり、アカウントが消失してしまったりすると、せっかく購入したコンテンツを楽しむことができなくなってしまうといった、ネガティブな一面もクローズアップされてい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大好きな作家のコンテンツを手元に置いておきたいといった所有欲はいつの時代も共通です。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en-US" altLang="ja-JP" dirty="0"/>
              <a:t>DC3</a:t>
            </a:r>
            <a:r>
              <a:rPr lang="ja-JP" altLang="en-US" dirty="0"/>
              <a:t>はデジタルの利便性と引き換えに生じてしまった様々な課題を、デジタルのメリットを損なうことなく解消し、</a:t>
            </a:r>
            <a:r>
              <a:rPr lang="en-US" altLang="ja-JP" dirty="0"/>
              <a:t>WEB3</a:t>
            </a:r>
            <a:r>
              <a:rPr lang="ja-JP" altLang="en-US" dirty="0"/>
              <a:t>時代に向けた新しいコンテンツサービスを実現できるソリューションです。</a:t>
            </a:r>
          </a:p>
          <a:p>
            <a:pPr marL="0" lvl="0" indent="0" algn="l" rtl="0">
              <a:spcBef>
                <a:spcPts val="0"/>
              </a:spcBef>
              <a:spcAft>
                <a:spcPts val="0"/>
              </a:spcAft>
              <a:buNone/>
            </a:pPr>
            <a:endParaRPr lang="ja-JP" altLang="en-US" dirty="0"/>
          </a:p>
        </p:txBody>
      </p:sp>
      <p:sp>
        <p:nvSpPr>
          <p:cNvPr id="442" name="Google Shape;442;g1a092783041_0_1092:notes"/>
          <p:cNvSpPr txBox="1">
            <a:spLocks noGrp="1"/>
          </p:cNvSpPr>
          <p:nvPr>
            <p:ph type="sldNum" idx="12"/>
          </p:nvPr>
        </p:nvSpPr>
        <p:spPr>
          <a:xfrm>
            <a:off x="3815366" y="9371273"/>
            <a:ext cx="2918700" cy="4950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1a092783041_0_1106:notes"/>
          <p:cNvSpPr txBox="1">
            <a:spLocks noGrp="1"/>
          </p:cNvSpPr>
          <p:nvPr>
            <p:ph type="body" idx="1"/>
          </p:nvPr>
        </p:nvSpPr>
        <p:spPr>
          <a:xfrm>
            <a:off x="673575" y="4748157"/>
            <a:ext cx="5388600" cy="3885000"/>
          </a:xfrm>
          <a:prstGeom prst="rect">
            <a:avLst/>
          </a:prstGeom>
        </p:spPr>
        <p:txBody>
          <a:bodyPr spcFirstLastPara="1" wrap="square" lIns="91300" tIns="45650" rIns="91300" bIns="45650" anchor="t" anchorCtr="0">
            <a:noAutofit/>
          </a:bodyPr>
          <a:lstStyle/>
          <a:p>
            <a:pPr marL="0" lvl="0" indent="0" algn="l" rtl="0">
              <a:spcBef>
                <a:spcPts val="0"/>
              </a:spcBef>
              <a:spcAft>
                <a:spcPts val="0"/>
              </a:spcAft>
              <a:buNone/>
            </a:pPr>
            <a:r>
              <a:rPr lang="en-US" altLang="ja-JP" dirty="0"/>
              <a:t>DC3</a:t>
            </a:r>
            <a:r>
              <a:rPr lang="ja-JP" altLang="en-US" dirty="0"/>
              <a:t>はあくまで基盤ソリューションとなり、直接コンテンツ販売するサービスやストアを提供するものではございません。</a:t>
            </a:r>
            <a:r>
              <a:rPr lang="en-US" altLang="ja-JP" dirty="0"/>
              <a:t>DC3</a:t>
            </a:r>
            <a:r>
              <a:rPr lang="ja-JP" altLang="en-US" dirty="0"/>
              <a:t>を現在稼働しているサービスに組み込んでご利用いただきます。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en-US" altLang="ja-JP" dirty="0"/>
              <a:t>DC3</a:t>
            </a:r>
            <a:r>
              <a:rPr lang="ja-JP" altLang="en-US" dirty="0"/>
              <a:t>は容易にサービスへ導入することが可能です。課金、顧客管理、コンテンツ管理などの従来のシステムはそのまま活用いただけます。</a:t>
            </a:r>
            <a:endParaRPr lang="en-US" altLang="ja-JP" dirty="0"/>
          </a:p>
          <a:p>
            <a:pPr marL="0" lvl="0" indent="0" algn="l" rtl="0">
              <a:spcBef>
                <a:spcPts val="0"/>
              </a:spcBef>
              <a:spcAft>
                <a:spcPts val="0"/>
              </a:spcAft>
              <a:buNone/>
            </a:pPr>
            <a:r>
              <a:rPr lang="ja-JP" altLang="en-US" dirty="0"/>
              <a:t>従来の配信型サービスではサーバーにあるデータをユーザーに配信し、コンテンツの閲覧権を付与しているだけのものでした。</a:t>
            </a:r>
            <a:endParaRPr lang="en-US" altLang="ja-JP" dirty="0"/>
          </a:p>
          <a:p>
            <a:pPr marL="0" lvl="0" indent="0" algn="l" rtl="0">
              <a:spcBef>
                <a:spcPts val="0"/>
              </a:spcBef>
              <a:spcAft>
                <a:spcPts val="0"/>
              </a:spcAft>
              <a:buNone/>
            </a:pPr>
            <a:r>
              <a:rPr lang="en-US" altLang="ja-JP" dirty="0"/>
              <a:t>DC3</a:t>
            </a:r>
            <a:r>
              <a:rPr lang="ja-JP" altLang="en-US" dirty="0"/>
              <a:t>ではデジタルコンテンツをモノとして取り扱うことで、それを個人が保有するモノとして「流通」させることができるサービスへ転換することができます。</a:t>
            </a:r>
            <a:endParaRPr dirty="0"/>
          </a:p>
        </p:txBody>
      </p:sp>
      <p:sp>
        <p:nvSpPr>
          <p:cNvPr id="450" name="Google Shape;450;g1a092783041_0_1106: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1a092783041_0_1130: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9" name="Google Shape;469;g1a092783041_0_1130:notes"/>
          <p:cNvSpPr txBox="1">
            <a:spLocks noGrp="1"/>
          </p:cNvSpPr>
          <p:nvPr>
            <p:ph type="body" idx="1"/>
          </p:nvPr>
        </p:nvSpPr>
        <p:spPr>
          <a:xfrm>
            <a:off x="673575" y="4748157"/>
            <a:ext cx="5388600" cy="3885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ja-JP" dirty="0"/>
              <a:t>DC3</a:t>
            </a:r>
            <a:r>
              <a:rPr lang="ja-JP" altLang="en-US" dirty="0"/>
              <a:t>ではデジタルコンテンツを「モノ」として扱えるようにするために、従来にない概念でコンテンツを取り扱います。</a:t>
            </a:r>
            <a:endParaRPr lang="en-US" altLang="ja-JP" dirty="0"/>
          </a:p>
          <a:p>
            <a:pPr marL="0" lvl="0" indent="0" algn="l" rtl="0">
              <a:spcBef>
                <a:spcPts val="0"/>
              </a:spcBef>
              <a:spcAft>
                <a:spcPts val="0"/>
              </a:spcAft>
              <a:buNone/>
            </a:pPr>
            <a:r>
              <a:rPr lang="ja-JP" altLang="en-US" dirty="0"/>
              <a:t>マスターコンテンツからコンテンツを「製造する」という概念を取り入れています。マスターコンテンツはコンテンツを生み出す金型のようなイメージです。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マスターコンテンツから製造された</a:t>
            </a:r>
            <a:r>
              <a:rPr lang="en-US" altLang="ja-JP" dirty="0"/>
              <a:t>DC3</a:t>
            </a:r>
            <a:r>
              <a:rPr lang="ja-JP" altLang="en-US" dirty="0"/>
              <a:t>のコンテンツは、一つ一つが識別された「モノ」として存在します。これにより、個人がコンテンツを保有することが可能になります。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en-US" altLang="ja-JP" dirty="0"/>
              <a:t>DC3</a:t>
            </a:r>
            <a:r>
              <a:rPr lang="ja-JP" altLang="en-US" dirty="0"/>
              <a:t>はあらゆるデジタルデータを取り扱うことが可能です。本、動画、音楽といった一般的なデジタルコンテンツのほか、対応するプレイヤーさえあれば、まったく新しいコンテンツデータについても取り扱うことができます。</a:t>
            </a:r>
          </a:p>
          <a:p>
            <a:pPr marL="0" lvl="0" indent="0" algn="l" rtl="0">
              <a:spcBef>
                <a:spcPts val="0"/>
              </a:spcBef>
              <a:spcAft>
                <a:spcPts val="0"/>
              </a:spcAft>
              <a:buNone/>
            </a:pPr>
            <a:r>
              <a:rPr lang="ja-JP" altLang="en-US" dirty="0"/>
              <a:t>例えば、ゲームアイテムとファングッズ、</a:t>
            </a:r>
            <a:r>
              <a:rPr lang="en-US" altLang="ja-JP" dirty="0"/>
              <a:t>3D</a:t>
            </a:r>
            <a:r>
              <a:rPr lang="ja-JP" altLang="en-US" dirty="0"/>
              <a:t>フィギュアといったものもコンテンツとして考えられます。</a:t>
            </a:r>
          </a:p>
          <a:p>
            <a:pPr marL="0" lvl="0" indent="0" algn="l" rtl="0">
              <a:spcBef>
                <a:spcPts val="0"/>
              </a:spcBef>
              <a:spcAft>
                <a:spcPts val="0"/>
              </a:spcAft>
              <a:buNone/>
            </a:pPr>
            <a:r>
              <a:rPr lang="ja-JP" altLang="en-US" dirty="0"/>
              <a:t>また、どなたでもプレイヤーやコンテンツビューアを自由に開発、サービス事業者様へご提供いただけます。</a:t>
            </a:r>
            <a:endParaRPr dirty="0"/>
          </a:p>
        </p:txBody>
      </p:sp>
      <p:sp>
        <p:nvSpPr>
          <p:cNvPr id="470" name="Google Shape;470;g1a092783041_0_1130:notes"/>
          <p:cNvSpPr txBox="1">
            <a:spLocks noGrp="1"/>
          </p:cNvSpPr>
          <p:nvPr>
            <p:ph type="sldNum" idx="12"/>
          </p:nvPr>
        </p:nvSpPr>
        <p:spPr>
          <a:xfrm>
            <a:off x="3815366" y="9371273"/>
            <a:ext cx="2918700" cy="4950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1a092783041_0_1161: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5" name="Google Shape;495;g1a092783041_0_1161:notes"/>
          <p:cNvSpPr txBox="1">
            <a:spLocks noGrp="1"/>
          </p:cNvSpPr>
          <p:nvPr>
            <p:ph type="body" idx="1"/>
          </p:nvPr>
        </p:nvSpPr>
        <p:spPr>
          <a:xfrm>
            <a:off x="673575" y="4748157"/>
            <a:ext cx="5388600" cy="3885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ja-JP" dirty="0"/>
              <a:t>DC3</a:t>
            </a:r>
            <a:r>
              <a:rPr lang="ja-JP" altLang="en-US" dirty="0"/>
              <a:t>の特長として、</a:t>
            </a:r>
            <a:r>
              <a:rPr lang="en-US" altLang="ja-JP" dirty="0"/>
              <a:t>DC3</a:t>
            </a:r>
            <a:r>
              <a:rPr lang="ja-JP" altLang="en-US" dirty="0"/>
              <a:t>ではコンテンツのサービス間移動や、サービス上で、</a:t>
            </a:r>
            <a:r>
              <a:rPr lang="en-US" altLang="ja-JP" dirty="0"/>
              <a:t>2</a:t>
            </a:r>
            <a:r>
              <a:rPr lang="ja-JP" altLang="en-US" dirty="0"/>
              <a:t>次流通や貸し借りを行うことができるようになります。</a:t>
            </a:r>
            <a:endParaRPr lang="en-US" altLang="ja-JP" dirty="0"/>
          </a:p>
          <a:p>
            <a:pPr marL="0" lvl="0" indent="0" algn="l" rtl="0">
              <a:spcBef>
                <a:spcPts val="0"/>
              </a:spcBef>
              <a:spcAft>
                <a:spcPts val="0"/>
              </a:spcAft>
              <a:buNone/>
            </a:pPr>
            <a:r>
              <a:rPr lang="ja-JP" altLang="en-US" dirty="0"/>
              <a:t>これはコンテンツひとつひとつがモノとして存在していることにより、実現しています。</a:t>
            </a:r>
            <a:endParaRPr lang="en-US" altLang="ja-JP" dirty="0"/>
          </a:p>
          <a:p>
            <a:pPr marL="0" lvl="0" indent="0" algn="l" rtl="0">
              <a:spcBef>
                <a:spcPts val="0"/>
              </a:spcBef>
              <a:spcAft>
                <a:spcPts val="0"/>
              </a:spcAft>
              <a:buNone/>
            </a:pPr>
            <a:r>
              <a:rPr lang="ja-JP" altLang="en-US" dirty="0"/>
              <a:t>なお、サービス間移動や</a:t>
            </a:r>
            <a:r>
              <a:rPr lang="en-US" altLang="ja-JP" dirty="0"/>
              <a:t>2</a:t>
            </a:r>
            <a:r>
              <a:rPr lang="ja-JP" altLang="en-US" dirty="0"/>
              <a:t>次流通、貸与は制限することができ、従来のビジネスモデルのまま、一定の制限をした上で</a:t>
            </a:r>
            <a:r>
              <a:rPr lang="en-US" altLang="ja-JP" dirty="0"/>
              <a:t>DC3</a:t>
            </a:r>
            <a:r>
              <a:rPr lang="ja-JP" altLang="en-US" dirty="0"/>
              <a:t>をご利用いただくことも可能です。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また、コンテンツの様々な流通に対し、コンテンツ提供者様へ、コンテンツの売上から収益を分配いたします。</a:t>
            </a:r>
            <a:endParaRPr lang="en-US" altLang="ja-JP" dirty="0"/>
          </a:p>
          <a:p>
            <a:pPr marL="0" lvl="0" indent="0" algn="l" rtl="0">
              <a:spcBef>
                <a:spcPts val="0"/>
              </a:spcBef>
              <a:spcAft>
                <a:spcPts val="0"/>
              </a:spcAft>
              <a:buNone/>
            </a:pPr>
            <a:r>
              <a:rPr lang="ja-JP" altLang="en-US" dirty="0"/>
              <a:t>マスターコンテンツは収益分配率を設定することが可能で、そこから製造されたコンテンツがサービス上で流通するごとに、コンテンツの売上と定めた料率に基づき、マスターコンテンツの保有者へ収益が分配されます。</a:t>
            </a:r>
            <a:endParaRPr dirty="0"/>
          </a:p>
        </p:txBody>
      </p:sp>
      <p:sp>
        <p:nvSpPr>
          <p:cNvPr id="496" name="Google Shape;496;g1a092783041_0_1161:notes"/>
          <p:cNvSpPr txBox="1">
            <a:spLocks noGrp="1"/>
          </p:cNvSpPr>
          <p:nvPr>
            <p:ph type="sldNum" idx="12"/>
          </p:nvPr>
        </p:nvSpPr>
        <p:spPr>
          <a:xfrm>
            <a:off x="3815366" y="9371273"/>
            <a:ext cx="2918700" cy="4950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1a092783041_0_1207: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6" name="Google Shape;536;g1a092783041_0_1207:notes"/>
          <p:cNvSpPr txBox="1">
            <a:spLocks noGrp="1"/>
          </p:cNvSpPr>
          <p:nvPr>
            <p:ph type="body" idx="1"/>
          </p:nvPr>
        </p:nvSpPr>
        <p:spPr>
          <a:xfrm>
            <a:off x="673575" y="4748157"/>
            <a:ext cx="5388600" cy="3885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altLang="en-US" dirty="0"/>
              <a:t>マスターコンテンツにはコンテンツの製造上限数を設定することが可能です。</a:t>
            </a:r>
            <a:endParaRPr lang="en-US" altLang="ja-JP" dirty="0"/>
          </a:p>
          <a:p>
            <a:pPr marL="0" lvl="0" indent="0" algn="l" rtl="0">
              <a:spcBef>
                <a:spcPts val="0"/>
              </a:spcBef>
              <a:spcAft>
                <a:spcPts val="0"/>
              </a:spcAft>
              <a:buNone/>
            </a:pPr>
            <a:r>
              <a:rPr lang="ja-JP" altLang="en-US" dirty="0"/>
              <a:t>コンテンツを大量に製造し、多くのユーザーに届けることが可能で、また製造数を制限することで限定販売を行い、コンテンツの希少価値を高めることも可能です。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また、私的利用の範囲で保有コンテンツに加工・編集を行うことができます。</a:t>
            </a:r>
            <a:endParaRPr lang="en-US" altLang="ja-JP" dirty="0"/>
          </a:p>
          <a:p>
            <a:pPr marL="0" lvl="0" indent="0" algn="l" rtl="0">
              <a:spcBef>
                <a:spcPts val="0"/>
              </a:spcBef>
              <a:spcAft>
                <a:spcPts val="0"/>
              </a:spcAft>
              <a:buNone/>
            </a:pPr>
            <a:r>
              <a:rPr lang="ja-JP" altLang="en-US" dirty="0"/>
              <a:t>例えばサイン入りのコンテンツやぬりえ、スクラップブックなど、加工・編集によってコンテンツに新たな付加価値が生まれます。</a:t>
            </a:r>
          </a:p>
          <a:p>
            <a:pPr marL="0" lvl="0" indent="0" algn="l" rtl="0">
              <a:spcBef>
                <a:spcPts val="0"/>
              </a:spcBef>
              <a:spcAft>
                <a:spcPts val="0"/>
              </a:spcAft>
              <a:buNone/>
            </a:pPr>
            <a:r>
              <a:rPr lang="ja-JP" altLang="en-US" dirty="0"/>
              <a:t>加工・編集についても制限することが可能です。</a:t>
            </a:r>
          </a:p>
          <a:p>
            <a:pPr marL="0" lvl="0" indent="0" algn="l" rtl="0">
              <a:spcBef>
                <a:spcPts val="0"/>
              </a:spcBef>
              <a:spcAft>
                <a:spcPts val="0"/>
              </a:spcAft>
              <a:buNone/>
            </a:pPr>
            <a:endParaRPr dirty="0"/>
          </a:p>
        </p:txBody>
      </p:sp>
      <p:sp>
        <p:nvSpPr>
          <p:cNvPr id="537" name="Google Shape;537;g1a092783041_0_1207:notes"/>
          <p:cNvSpPr txBox="1">
            <a:spLocks noGrp="1"/>
          </p:cNvSpPr>
          <p:nvPr>
            <p:ph type="sldNum" idx="12"/>
          </p:nvPr>
        </p:nvSpPr>
        <p:spPr>
          <a:xfrm>
            <a:off x="3815366" y="9371273"/>
            <a:ext cx="2918700" cy="4950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g1a092783041_0_1249: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3" name="Google Shape;573;g1a092783041_0_1249:notes"/>
          <p:cNvSpPr txBox="1">
            <a:spLocks noGrp="1"/>
          </p:cNvSpPr>
          <p:nvPr>
            <p:ph type="body" idx="1"/>
          </p:nvPr>
        </p:nvSpPr>
        <p:spPr>
          <a:xfrm>
            <a:off x="673575" y="4748157"/>
            <a:ext cx="5388600" cy="3885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altLang="en-US" dirty="0"/>
              <a:t>「マイルーム」についてご紹介いたします。</a:t>
            </a:r>
            <a:endParaRPr lang="en-US" altLang="ja-JP" dirty="0"/>
          </a:p>
          <a:p>
            <a:pPr marL="0" lvl="0" indent="0" algn="l" rtl="0">
              <a:spcBef>
                <a:spcPts val="0"/>
              </a:spcBef>
              <a:spcAft>
                <a:spcPts val="0"/>
              </a:spcAft>
              <a:buNone/>
            </a:pPr>
            <a:r>
              <a:rPr lang="ja-JP" altLang="en-US" dirty="0"/>
              <a:t>これは</a:t>
            </a:r>
            <a:r>
              <a:rPr lang="en-US" altLang="ja-JP" dirty="0"/>
              <a:t>DC3</a:t>
            </a:r>
            <a:r>
              <a:rPr lang="ja-JP" altLang="en-US" dirty="0"/>
              <a:t>から各サービスを利用するユーザーに向けて提供するものです。</a:t>
            </a:r>
            <a:r>
              <a:rPr lang="en-US" altLang="ja-JP" dirty="0"/>
              <a:t>DC3</a:t>
            </a:r>
            <a:r>
              <a:rPr lang="ja-JP" altLang="en-US" dirty="0"/>
              <a:t>のコンテンツはサービスではなく、個人と紐づいています。</a:t>
            </a:r>
          </a:p>
          <a:p>
            <a:pPr marL="0" lvl="0" indent="0" algn="l" rtl="0">
              <a:spcBef>
                <a:spcPts val="0"/>
              </a:spcBef>
              <a:spcAft>
                <a:spcPts val="0"/>
              </a:spcAft>
              <a:buNone/>
            </a:pPr>
            <a:r>
              <a:rPr lang="ja-JP" altLang="en-US" dirty="0"/>
              <a:t>このマイルームにて自身の保有している複数のコンテンツを、サービスを横断して一元管理することができます。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また、マイルームでは保有コンテンツを</a:t>
            </a:r>
            <a:r>
              <a:rPr lang="en-US" altLang="ja-JP" dirty="0"/>
              <a:t>3D</a:t>
            </a:r>
            <a:r>
              <a:rPr lang="ja-JP" altLang="en-US" dirty="0"/>
              <a:t>空間上に展示することができます。例えば、好きなキャラクターの本や音楽、グッズなどをサービスを跨いで飾ることが可能です。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マイルームでは外部公開用の</a:t>
            </a:r>
            <a:r>
              <a:rPr lang="en-US" altLang="ja-JP" dirty="0"/>
              <a:t>URL</a:t>
            </a:r>
            <a:r>
              <a:rPr lang="ja-JP" altLang="en-US" dirty="0"/>
              <a:t>を生成することができ、</a:t>
            </a:r>
            <a:r>
              <a:rPr lang="en-US" altLang="ja-JP" dirty="0"/>
              <a:t>SNS</a:t>
            </a:r>
            <a:r>
              <a:rPr lang="ja-JP" altLang="en-US" dirty="0"/>
              <a:t>等で自身のコレクションを披露することもできます。</a:t>
            </a:r>
          </a:p>
          <a:p>
            <a:pPr marL="0" lvl="0" indent="0" algn="l" rtl="0">
              <a:spcBef>
                <a:spcPts val="0"/>
              </a:spcBef>
              <a:spcAft>
                <a:spcPts val="0"/>
              </a:spcAft>
              <a:buNone/>
            </a:pPr>
            <a:endParaRPr dirty="0"/>
          </a:p>
        </p:txBody>
      </p:sp>
      <p:sp>
        <p:nvSpPr>
          <p:cNvPr id="574" name="Google Shape;574;g1a092783041_0_1249:notes"/>
          <p:cNvSpPr txBox="1">
            <a:spLocks noGrp="1"/>
          </p:cNvSpPr>
          <p:nvPr>
            <p:ph type="sldNum" idx="12"/>
          </p:nvPr>
        </p:nvSpPr>
        <p:spPr>
          <a:xfrm>
            <a:off x="3815366" y="9371273"/>
            <a:ext cx="2918700" cy="4950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p8:notes"/>
          <p:cNvSpPr>
            <a:spLocks noGrp="1" noRot="1" noChangeAspect="1"/>
          </p:cNvSpPr>
          <p:nvPr>
            <p:ph type="sldImg" idx="2"/>
          </p:nvPr>
        </p:nvSpPr>
        <p:spPr>
          <a:xfrm>
            <a:off x="77788" y="739775"/>
            <a:ext cx="6484937" cy="3648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5" name="Google Shape;625;p8:notes"/>
          <p:cNvSpPr txBox="1">
            <a:spLocks noGrp="1"/>
          </p:cNvSpPr>
          <p:nvPr>
            <p:ph type="body" idx="1"/>
          </p:nvPr>
        </p:nvSpPr>
        <p:spPr>
          <a:xfrm>
            <a:off x="168447" y="4632993"/>
            <a:ext cx="6412832" cy="4631355"/>
          </a:xfrm>
          <a:prstGeom prst="rect">
            <a:avLst/>
          </a:prstGeom>
          <a:noFill/>
          <a:ln>
            <a:noFill/>
          </a:ln>
        </p:spPr>
        <p:txBody>
          <a:bodyPr spcFirstLastPara="1" wrap="square" lIns="91300" tIns="45650" rIns="91300" bIns="456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g1a092783041_0_1683:notes"/>
          <p:cNvSpPr txBox="1">
            <a:spLocks noGrp="1"/>
          </p:cNvSpPr>
          <p:nvPr>
            <p:ph type="body" idx="1"/>
          </p:nvPr>
        </p:nvSpPr>
        <p:spPr>
          <a:xfrm>
            <a:off x="673575" y="4686493"/>
            <a:ext cx="5388600" cy="4439700"/>
          </a:xfrm>
          <a:prstGeom prst="rect">
            <a:avLst/>
          </a:prstGeom>
        </p:spPr>
        <p:txBody>
          <a:bodyPr spcFirstLastPara="1" wrap="square" lIns="91300" tIns="45650" rIns="91300" bIns="45650" anchor="t" anchorCtr="0">
            <a:noAutofit/>
          </a:bodyPr>
          <a:lstStyle/>
          <a:p>
            <a:pPr marL="0" lvl="0" indent="0" algn="l" rtl="0">
              <a:spcBef>
                <a:spcPts val="0"/>
              </a:spcBef>
              <a:spcAft>
                <a:spcPts val="0"/>
              </a:spcAft>
              <a:buNone/>
            </a:pPr>
            <a:r>
              <a:rPr lang="ja-JP" altLang="en-US" dirty="0"/>
              <a:t>こちらが</a:t>
            </a:r>
            <a:r>
              <a:rPr lang="en-US" altLang="ja-JP" dirty="0"/>
              <a:t>DC3</a:t>
            </a:r>
            <a:r>
              <a:rPr lang="ja-JP" altLang="en-US" dirty="0"/>
              <a:t>のシステム構成になります。</a:t>
            </a:r>
          </a:p>
          <a:p>
            <a:pPr marL="0" lvl="0" indent="0" algn="l" rtl="0">
              <a:spcBef>
                <a:spcPts val="0"/>
              </a:spcBef>
              <a:spcAft>
                <a:spcPts val="0"/>
              </a:spcAft>
              <a:buNone/>
            </a:pPr>
            <a:r>
              <a:rPr lang="ja-JP" altLang="en-US" dirty="0"/>
              <a:t>上部に示している「サービス」が実際に事業者様が運営するサービス、例えば電子書籍サイトなどになります。</a:t>
            </a:r>
          </a:p>
          <a:p>
            <a:pPr marL="0" lvl="0" indent="0" algn="l" rtl="0">
              <a:spcBef>
                <a:spcPts val="0"/>
              </a:spcBef>
              <a:spcAft>
                <a:spcPts val="0"/>
              </a:spcAft>
              <a:buNone/>
            </a:pPr>
            <a:r>
              <a:rPr lang="ja-JP" altLang="en-US" dirty="0"/>
              <a:t>このサービスの中に「</a:t>
            </a:r>
            <a:r>
              <a:rPr lang="en-US" altLang="ja-JP" dirty="0"/>
              <a:t>DC3</a:t>
            </a:r>
            <a:r>
              <a:rPr lang="ja-JP" altLang="en-US" dirty="0"/>
              <a:t>モジュール」と呼ばれる、今回ソリューションとして提供される機能群を組み込むことで、デジタルコンテンツをモノとして扱い、</a:t>
            </a:r>
          </a:p>
          <a:p>
            <a:pPr marL="0" lvl="0" indent="0" algn="l" rtl="0">
              <a:spcBef>
                <a:spcPts val="0"/>
              </a:spcBef>
              <a:spcAft>
                <a:spcPts val="0"/>
              </a:spcAft>
              <a:buNone/>
            </a:pPr>
            <a:r>
              <a:rPr lang="ja-JP" altLang="en-US" dirty="0"/>
              <a:t>デジタルコンテンツを「配信」するサービスからデジタルコンテンツを「流通」するサービスに転化させることができます。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下部に示している「</a:t>
            </a:r>
            <a:r>
              <a:rPr lang="en-US" altLang="ja-JP" dirty="0"/>
              <a:t>CommonDC3</a:t>
            </a:r>
            <a:r>
              <a:rPr lang="ja-JP" altLang="en-US" dirty="0"/>
              <a:t>」は、こちらは</a:t>
            </a:r>
            <a:r>
              <a:rPr lang="en-US" altLang="ja-JP" dirty="0"/>
              <a:t>&amp;DC3</a:t>
            </a:r>
            <a:r>
              <a:rPr lang="ja-JP" altLang="en-US" dirty="0"/>
              <a:t>社から提供するものですが、</a:t>
            </a:r>
            <a:r>
              <a:rPr lang="en-US" altLang="ja-JP" dirty="0"/>
              <a:t>DC3</a:t>
            </a:r>
            <a:r>
              <a:rPr lang="ja-JP" altLang="en-US" dirty="0"/>
              <a:t>の特徴であるサービスを跨ったコンテンツの取り扱いであったり、</a:t>
            </a:r>
          </a:p>
          <a:p>
            <a:pPr marL="0" lvl="0" indent="0" algn="l" rtl="0">
              <a:spcBef>
                <a:spcPts val="0"/>
              </a:spcBef>
              <a:spcAft>
                <a:spcPts val="0"/>
              </a:spcAft>
              <a:buNone/>
            </a:pPr>
            <a:r>
              <a:rPr lang="ja-JP" altLang="en-US" dirty="0"/>
              <a:t>ブロックチェーンのデータ管理を行うための機能を集めた機能群です。各サービスの中に組み込まれた</a:t>
            </a:r>
            <a:r>
              <a:rPr lang="en-US" altLang="ja-JP" dirty="0"/>
              <a:t>DC3</a:t>
            </a:r>
            <a:r>
              <a:rPr lang="ja-JP" altLang="en-US" dirty="0"/>
              <a:t>モジュールは、</a:t>
            </a:r>
            <a:r>
              <a:rPr lang="en-US" altLang="ja-JP" dirty="0"/>
              <a:t>CommonDC3</a:t>
            </a:r>
            <a:r>
              <a:rPr lang="ja-JP" altLang="en-US" dirty="0"/>
              <a:t>と連携し、</a:t>
            </a:r>
            <a:r>
              <a:rPr lang="en-US" altLang="ja-JP" dirty="0"/>
              <a:t>DC3</a:t>
            </a:r>
            <a:r>
              <a:rPr lang="ja-JP" altLang="en-US" dirty="0"/>
              <a:t>全体の安全性・信頼性を担保します。</a:t>
            </a:r>
          </a:p>
          <a:p>
            <a:pPr marL="0" lvl="0" indent="0" algn="l" rtl="0">
              <a:spcBef>
                <a:spcPts val="0"/>
              </a:spcBef>
              <a:spcAft>
                <a:spcPts val="0"/>
              </a:spcAft>
              <a:buNone/>
            </a:pPr>
            <a:endParaRPr dirty="0"/>
          </a:p>
        </p:txBody>
      </p:sp>
      <p:sp>
        <p:nvSpPr>
          <p:cNvPr id="634" name="Google Shape;634;g1a092783041_0_1683:notes"/>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g1a092783041_0_1694:notes"/>
          <p:cNvSpPr txBox="1">
            <a:spLocks noGrp="1"/>
          </p:cNvSpPr>
          <p:nvPr>
            <p:ph type="body" idx="1"/>
          </p:nvPr>
        </p:nvSpPr>
        <p:spPr>
          <a:xfrm>
            <a:off x="673575" y="4686493"/>
            <a:ext cx="5388600" cy="4439700"/>
          </a:xfrm>
          <a:prstGeom prst="rect">
            <a:avLst/>
          </a:prstGeom>
        </p:spPr>
        <p:txBody>
          <a:bodyPr spcFirstLastPara="1" wrap="square" lIns="91300" tIns="45650" rIns="91300" bIns="45650" anchor="t" anchorCtr="0">
            <a:noAutofit/>
          </a:bodyPr>
          <a:lstStyle/>
          <a:p>
            <a:pPr marL="0" lvl="0" indent="0" algn="l" rtl="0">
              <a:spcBef>
                <a:spcPts val="0"/>
              </a:spcBef>
              <a:spcAft>
                <a:spcPts val="0"/>
              </a:spcAft>
              <a:buNone/>
            </a:pPr>
            <a:r>
              <a:rPr lang="en-US" altLang="ja-JP" dirty="0"/>
              <a:t>DC3</a:t>
            </a:r>
            <a:r>
              <a:rPr lang="ja-JP" altLang="en-US" dirty="0"/>
              <a:t>モジュールの最も特徴的な性質の一つは、常にサービスを主として扱うことでサービスがソリューションに依存しない形、つまり独立した運営が行える構成になっていることです。</a:t>
            </a:r>
          </a:p>
          <a:p>
            <a:pPr marL="0" lvl="0" indent="0" algn="l" rtl="0">
              <a:spcBef>
                <a:spcPts val="0"/>
              </a:spcBef>
              <a:spcAft>
                <a:spcPts val="0"/>
              </a:spcAft>
              <a:buNone/>
            </a:pPr>
            <a:r>
              <a:rPr lang="ja-JP" altLang="en-US" dirty="0"/>
              <a:t>従来の組み込み型ソリューションでは、組み込み元・つまりソリューションを提供している側のサーバーに問題が発生した場合にサービスが利用できなくなるなど、サービスがソリューションに依存するケースがほとんどでした。</a:t>
            </a:r>
          </a:p>
          <a:p>
            <a:pPr marL="0" lvl="0" indent="0" algn="l" rtl="0">
              <a:spcBef>
                <a:spcPts val="0"/>
              </a:spcBef>
              <a:spcAft>
                <a:spcPts val="0"/>
              </a:spcAft>
              <a:buNone/>
            </a:pPr>
            <a:r>
              <a:rPr lang="ja-JP" altLang="en-US" dirty="0"/>
              <a:t>例えば決済代行のソリューションを自社サービスに組み込んだ場合、決済代行側のサーバーがダウンした時にサービス側で決済機能が失われる、などがこれにあたります。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en-US" altLang="ja-JP" dirty="0"/>
              <a:t>DC3</a:t>
            </a:r>
            <a:r>
              <a:rPr lang="ja-JP" altLang="en-US" dirty="0"/>
              <a:t>ではこの問題を解決しています。機器故障やネットワーク遮断などによって、サービスと</a:t>
            </a:r>
            <a:r>
              <a:rPr lang="en-US" altLang="ja-JP" dirty="0"/>
              <a:t>Common DC3</a:t>
            </a:r>
            <a:r>
              <a:rPr lang="ja-JP" altLang="en-US" dirty="0"/>
              <a:t>の間に何らかの問題が発生した場合でも、サービス内の機能に影響を与えることがないように設計しています。</a:t>
            </a:r>
            <a:endParaRPr dirty="0"/>
          </a:p>
        </p:txBody>
      </p:sp>
      <p:sp>
        <p:nvSpPr>
          <p:cNvPr id="640" name="Google Shape;640;g1a092783041_0_1694:notes"/>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g1a29d348b04_0_36:notes"/>
          <p:cNvSpPr txBox="1">
            <a:spLocks noGrp="1"/>
          </p:cNvSpPr>
          <p:nvPr>
            <p:ph type="body" idx="1"/>
          </p:nvPr>
        </p:nvSpPr>
        <p:spPr>
          <a:xfrm>
            <a:off x="673575" y="4686493"/>
            <a:ext cx="5388600" cy="4439700"/>
          </a:xfrm>
          <a:prstGeom prst="rect">
            <a:avLst/>
          </a:prstGeom>
        </p:spPr>
        <p:txBody>
          <a:bodyPr spcFirstLastPara="1" wrap="square" lIns="91300" tIns="45650" rIns="91300" bIns="45650" anchor="t" anchorCtr="0">
            <a:noAutofit/>
          </a:bodyPr>
          <a:lstStyle/>
          <a:p>
            <a:pPr marL="0" lvl="0" indent="0" algn="l" rtl="0">
              <a:spcBef>
                <a:spcPts val="0"/>
              </a:spcBef>
              <a:spcAft>
                <a:spcPts val="0"/>
              </a:spcAft>
              <a:buNone/>
            </a:pPr>
            <a:r>
              <a:rPr lang="ja-JP" altLang="en-US" dirty="0"/>
              <a:t>また、</a:t>
            </a:r>
            <a:r>
              <a:rPr lang="en-US" altLang="ja-JP" dirty="0"/>
              <a:t>DC3</a:t>
            </a:r>
            <a:r>
              <a:rPr lang="ja-JP" altLang="en-US" dirty="0"/>
              <a:t>モジュール自体もサービスとは独立した機能群として提供されます。これについては、組み込みの容易性という面でもメリットがあります。</a:t>
            </a:r>
          </a:p>
          <a:p>
            <a:pPr marL="0" lvl="0" indent="0" algn="l" rtl="0">
              <a:spcBef>
                <a:spcPts val="0"/>
              </a:spcBef>
              <a:spcAft>
                <a:spcPts val="0"/>
              </a:spcAft>
              <a:buNone/>
            </a:pPr>
            <a:r>
              <a:rPr lang="en-US" altLang="ja-JP" dirty="0"/>
              <a:t>DC3</a:t>
            </a:r>
            <a:r>
              <a:rPr lang="ja-JP" altLang="en-US" dirty="0"/>
              <a:t>モジュールは</a:t>
            </a:r>
            <a:r>
              <a:rPr lang="en-US" altLang="ja-JP" dirty="0"/>
              <a:t>API</a:t>
            </a:r>
            <a:r>
              <a:rPr lang="ja-JP" altLang="en-US" dirty="0"/>
              <a:t>・データベース・ファイルストレージなど、必要な機能群をまとめたパッケージとして提供されます。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従来の組み込み型のソリューションでは、既存サービスに組み込もうとした際に大規模な改修を余儀なくされることが多くありました。</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しかし、</a:t>
            </a:r>
            <a:r>
              <a:rPr lang="en-US" altLang="ja-JP" dirty="0"/>
              <a:t>DC3</a:t>
            </a:r>
            <a:r>
              <a:rPr lang="ja-JP" altLang="en-US" dirty="0"/>
              <a:t>モジュールの組み込みについては、</a:t>
            </a:r>
            <a:r>
              <a:rPr lang="en-US" altLang="ja-JP" dirty="0"/>
              <a:t>DC3</a:t>
            </a:r>
            <a:r>
              <a:rPr lang="ja-JP" altLang="en-US" dirty="0"/>
              <a:t>モジュールを新規に立て付けてサービスと</a:t>
            </a:r>
            <a:r>
              <a:rPr lang="en-US" altLang="ja-JP" dirty="0"/>
              <a:t>WEB API</a:t>
            </a:r>
            <a:r>
              <a:rPr lang="ja-JP" altLang="en-US" dirty="0"/>
              <a:t>で相互に連携させる改修を加えるだけで簡単に組み込むことができます。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もちろん、既存のサービスが動いているサーバーに</a:t>
            </a:r>
            <a:r>
              <a:rPr lang="en-US" altLang="ja-JP" dirty="0"/>
              <a:t>DC3</a:t>
            </a:r>
            <a:r>
              <a:rPr lang="ja-JP" altLang="en-US" dirty="0"/>
              <a:t>モジュールを立てつけて</a:t>
            </a:r>
            <a:r>
              <a:rPr lang="en-US" altLang="ja-JP" dirty="0"/>
              <a:t>API</a:t>
            </a:r>
            <a:r>
              <a:rPr lang="ja-JP" altLang="en-US" dirty="0"/>
              <a:t>連携させる形でも、新規にサーバーを構築し</a:t>
            </a:r>
            <a:r>
              <a:rPr lang="en-US" altLang="ja-JP" dirty="0"/>
              <a:t>DC3</a:t>
            </a:r>
            <a:r>
              <a:rPr lang="ja-JP" altLang="en-US" dirty="0"/>
              <a:t>モジュールを立てつけて連携させる形でも動作させることができますので、自社のサーバーの事情に合わせた柔軟な改修方法を選択することができます。</a:t>
            </a:r>
          </a:p>
        </p:txBody>
      </p:sp>
      <p:sp>
        <p:nvSpPr>
          <p:cNvPr id="647" name="Google Shape;647;g1a29d348b04_0_36:notes"/>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4:notes"/>
          <p:cNvSpPr>
            <a:spLocks noGrp="1" noRot="1" noChangeAspect="1"/>
          </p:cNvSpPr>
          <p:nvPr>
            <p:ph type="sldImg" idx="2"/>
          </p:nvPr>
        </p:nvSpPr>
        <p:spPr>
          <a:xfrm>
            <a:off x="77788" y="739775"/>
            <a:ext cx="6484937" cy="3648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p4:notes"/>
          <p:cNvSpPr txBox="1">
            <a:spLocks noGrp="1"/>
          </p:cNvSpPr>
          <p:nvPr>
            <p:ph type="body" idx="1"/>
          </p:nvPr>
        </p:nvSpPr>
        <p:spPr>
          <a:xfrm>
            <a:off x="168447" y="4632993"/>
            <a:ext cx="6412832" cy="4631355"/>
          </a:xfrm>
          <a:prstGeom prst="rect">
            <a:avLst/>
          </a:prstGeom>
          <a:noFill/>
          <a:ln>
            <a:noFill/>
          </a:ln>
        </p:spPr>
        <p:txBody>
          <a:bodyPr spcFirstLastPara="1" wrap="square" lIns="91300" tIns="45650" rIns="91300" bIns="456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g1a092783041_0_1717:notes"/>
          <p:cNvSpPr txBox="1">
            <a:spLocks noGrp="1"/>
          </p:cNvSpPr>
          <p:nvPr>
            <p:ph type="body" idx="1"/>
          </p:nvPr>
        </p:nvSpPr>
        <p:spPr>
          <a:xfrm>
            <a:off x="673575" y="4686493"/>
            <a:ext cx="5388600" cy="4439700"/>
          </a:xfrm>
          <a:prstGeom prst="rect">
            <a:avLst/>
          </a:prstGeom>
        </p:spPr>
        <p:txBody>
          <a:bodyPr spcFirstLastPara="1" wrap="square" lIns="91300" tIns="45650" rIns="91300" bIns="45650" anchor="t" anchorCtr="0">
            <a:noAutofit/>
          </a:bodyPr>
          <a:lstStyle/>
          <a:p>
            <a:pPr marL="0" lvl="0" indent="0" algn="l" rtl="0">
              <a:spcBef>
                <a:spcPts val="0"/>
              </a:spcBef>
              <a:spcAft>
                <a:spcPts val="0"/>
              </a:spcAft>
              <a:buNone/>
            </a:pPr>
            <a:r>
              <a:rPr kumimoji="1" lang="ja-JP" altLang="en-US" sz="1600" b="0" i="0" u="none" strike="noStrike" cap="none" dirty="0">
                <a:solidFill>
                  <a:schemeClr val="dk1"/>
                </a:solidFill>
                <a:latin typeface="Arial"/>
                <a:cs typeface="Arial"/>
                <a:sym typeface="Arial"/>
              </a:rPr>
              <a:t>ここからは、</a:t>
            </a:r>
            <a:r>
              <a:rPr kumimoji="1" lang="en-US" altLang="ja-JP" sz="1600" b="0" i="0" u="none" strike="noStrike" cap="none" dirty="0">
                <a:solidFill>
                  <a:schemeClr val="dk1"/>
                </a:solidFill>
                <a:latin typeface="Arial"/>
                <a:cs typeface="Arial"/>
                <a:sym typeface="Arial"/>
              </a:rPr>
              <a:t>DC3</a:t>
            </a:r>
            <a:r>
              <a:rPr kumimoji="1" lang="ja-JP" altLang="en-US" sz="1600" b="0" i="0" u="none" strike="noStrike" cap="none" dirty="0">
                <a:solidFill>
                  <a:schemeClr val="dk1"/>
                </a:solidFill>
                <a:latin typeface="Arial"/>
                <a:cs typeface="Arial"/>
                <a:sym typeface="Arial"/>
              </a:rPr>
              <a:t>モジュールではなく、</a:t>
            </a:r>
            <a:r>
              <a:rPr kumimoji="1" lang="en-US" altLang="ja-JP" sz="1600" b="0" i="0" u="none" strike="noStrike" cap="none" dirty="0">
                <a:solidFill>
                  <a:schemeClr val="dk1"/>
                </a:solidFill>
                <a:latin typeface="Arial"/>
                <a:cs typeface="Arial"/>
                <a:sym typeface="Arial"/>
              </a:rPr>
              <a:t>DC3</a:t>
            </a:r>
            <a:r>
              <a:rPr kumimoji="1" lang="ja-JP" altLang="en-US" sz="1600" b="0" i="0" u="none" strike="noStrike" cap="none" dirty="0">
                <a:solidFill>
                  <a:schemeClr val="dk1"/>
                </a:solidFill>
                <a:latin typeface="Arial"/>
                <a:cs typeface="Arial"/>
                <a:sym typeface="Arial"/>
              </a:rPr>
              <a:t>全体として見た時の技術的な特徴を説明します。</a:t>
            </a:r>
            <a:endParaRPr kumimoji="1" lang="en-US" altLang="ja-JP" sz="1600" b="0" i="0" u="none" strike="noStrike" cap="none" dirty="0">
              <a:solidFill>
                <a:schemeClr val="dk1"/>
              </a:solidFill>
              <a:latin typeface="Arial"/>
              <a:cs typeface="Arial"/>
              <a:sym typeface="Arial"/>
            </a:endParaRPr>
          </a:p>
          <a:p>
            <a:pPr marL="0" lvl="0" indent="0" algn="l" rtl="0">
              <a:spcBef>
                <a:spcPts val="0"/>
              </a:spcBef>
              <a:spcAft>
                <a:spcPts val="0"/>
              </a:spcAft>
              <a:buNone/>
            </a:pPr>
            <a:endParaRPr kumimoji="1" lang="ja-JP" altLang="en-US" sz="1600" b="0" i="0" u="none" strike="noStrike" cap="none" dirty="0">
              <a:solidFill>
                <a:schemeClr val="dk1"/>
              </a:solidFill>
              <a:latin typeface="Arial"/>
              <a:cs typeface="Arial"/>
              <a:sym typeface="Arial"/>
            </a:endParaRPr>
          </a:p>
          <a:p>
            <a:pPr marL="0" lvl="0" indent="0" algn="l" rtl="0">
              <a:spcBef>
                <a:spcPts val="0"/>
              </a:spcBef>
              <a:spcAft>
                <a:spcPts val="0"/>
              </a:spcAft>
              <a:buNone/>
            </a:pPr>
            <a:r>
              <a:rPr kumimoji="1" lang="en-US" altLang="ja-JP" sz="1600" b="0" i="0" u="none" strike="noStrike" cap="none" dirty="0">
                <a:solidFill>
                  <a:schemeClr val="dk1"/>
                </a:solidFill>
                <a:latin typeface="Arial"/>
                <a:cs typeface="Arial"/>
                <a:sym typeface="Arial"/>
              </a:rPr>
              <a:t>DC3</a:t>
            </a:r>
            <a:r>
              <a:rPr kumimoji="1" lang="ja-JP" altLang="en-US" sz="1600" b="0" i="0" u="none" strike="noStrike" cap="none" dirty="0">
                <a:solidFill>
                  <a:schemeClr val="dk1"/>
                </a:solidFill>
                <a:latin typeface="Arial"/>
                <a:cs typeface="Arial"/>
                <a:sym typeface="Arial"/>
              </a:rPr>
              <a:t>において、最も特徴的なことのひとつは、コンテンツおよびコンテンツに関する取引や編集などのデータをブロックチェーンによって管理していることです。</a:t>
            </a:r>
          </a:p>
          <a:p>
            <a:pPr marL="0" lvl="0" indent="0" algn="l" rtl="0">
              <a:spcBef>
                <a:spcPts val="0"/>
              </a:spcBef>
              <a:spcAft>
                <a:spcPts val="0"/>
              </a:spcAft>
              <a:buNone/>
            </a:pPr>
            <a:r>
              <a:rPr kumimoji="1" lang="ja-JP" altLang="en-US" sz="1600" b="0" i="0" u="none" strike="noStrike" cap="none" dirty="0">
                <a:solidFill>
                  <a:schemeClr val="dk1"/>
                </a:solidFill>
                <a:latin typeface="Arial"/>
                <a:cs typeface="Arial"/>
                <a:sym typeface="Arial"/>
              </a:rPr>
              <a:t>これにより、データ改竄を防止しながら、コンテンツの唯一無二性を担保します。</a:t>
            </a:r>
          </a:p>
          <a:p>
            <a:pPr marL="0" lvl="0" indent="0" algn="l" rtl="0">
              <a:spcBef>
                <a:spcPts val="0"/>
              </a:spcBef>
              <a:spcAft>
                <a:spcPts val="0"/>
              </a:spcAft>
              <a:buNone/>
            </a:pPr>
            <a:r>
              <a:rPr kumimoji="1" lang="ja-JP" altLang="en-US" sz="1600" b="0" i="0" u="none" strike="noStrike" cap="none" dirty="0">
                <a:solidFill>
                  <a:schemeClr val="dk1"/>
                </a:solidFill>
                <a:latin typeface="Arial"/>
                <a:cs typeface="Arial"/>
                <a:sym typeface="Arial"/>
              </a:rPr>
              <a:t> </a:t>
            </a:r>
          </a:p>
          <a:p>
            <a:pPr marL="0" lvl="0" indent="0" algn="l" rtl="0">
              <a:spcBef>
                <a:spcPts val="0"/>
              </a:spcBef>
              <a:spcAft>
                <a:spcPts val="0"/>
              </a:spcAft>
              <a:buNone/>
            </a:pPr>
            <a:r>
              <a:rPr kumimoji="1" lang="ja-JP" altLang="en-US" sz="1600" b="0" i="0" u="none" strike="noStrike" cap="none" dirty="0">
                <a:solidFill>
                  <a:schemeClr val="dk1"/>
                </a:solidFill>
                <a:latin typeface="Arial"/>
                <a:cs typeface="Arial"/>
                <a:sym typeface="Arial"/>
              </a:rPr>
              <a:t>また、ブロックチェーンは単一のサーバーではなく、複数のサーバーでデータ管理されているものが多く、そのうち</a:t>
            </a:r>
            <a:r>
              <a:rPr kumimoji="1" lang="en-US" altLang="ja-JP" sz="1600" b="0" i="0" u="none" strike="noStrike" cap="none" dirty="0">
                <a:solidFill>
                  <a:schemeClr val="dk1"/>
                </a:solidFill>
                <a:latin typeface="Arial"/>
                <a:cs typeface="Arial"/>
                <a:sym typeface="Arial"/>
              </a:rPr>
              <a:t>1</a:t>
            </a:r>
            <a:r>
              <a:rPr kumimoji="1" lang="ja-JP" altLang="en-US" sz="1600" b="0" i="0" u="none" strike="noStrike" cap="none" dirty="0">
                <a:solidFill>
                  <a:schemeClr val="dk1"/>
                </a:solidFill>
                <a:latin typeface="Arial"/>
                <a:cs typeface="Arial"/>
                <a:sym typeface="Arial"/>
              </a:rPr>
              <a:t>つの管理主体を「ノード」と一般的に呼びますが、</a:t>
            </a:r>
            <a:r>
              <a:rPr kumimoji="1" lang="en-US" altLang="ja-JP" sz="1600" b="0" i="0" u="none" strike="noStrike" cap="none" dirty="0">
                <a:solidFill>
                  <a:schemeClr val="dk1"/>
                </a:solidFill>
                <a:latin typeface="Arial"/>
                <a:cs typeface="Arial"/>
                <a:sym typeface="Arial"/>
              </a:rPr>
              <a:t>DC3</a:t>
            </a:r>
            <a:r>
              <a:rPr kumimoji="1" lang="ja-JP" altLang="en-US" sz="1600" b="0" i="0" u="none" strike="noStrike" cap="none" dirty="0">
                <a:solidFill>
                  <a:schemeClr val="dk1"/>
                </a:solidFill>
                <a:latin typeface="Arial"/>
                <a:cs typeface="Arial"/>
                <a:sym typeface="Arial"/>
              </a:rPr>
              <a:t>においてはサービスに組み込まれた</a:t>
            </a:r>
            <a:r>
              <a:rPr kumimoji="1" lang="en-US" altLang="ja-JP" sz="1600" b="0" i="0" u="none" strike="noStrike" cap="none" dirty="0">
                <a:solidFill>
                  <a:schemeClr val="dk1"/>
                </a:solidFill>
                <a:latin typeface="Arial"/>
                <a:cs typeface="Arial"/>
                <a:sym typeface="Arial"/>
              </a:rPr>
              <a:t>DC3</a:t>
            </a:r>
            <a:r>
              <a:rPr kumimoji="1" lang="ja-JP" altLang="en-US" sz="1600" b="0" i="0" u="none" strike="noStrike" cap="none" dirty="0">
                <a:solidFill>
                  <a:schemeClr val="dk1"/>
                </a:solidFill>
                <a:latin typeface="Arial"/>
                <a:cs typeface="Arial"/>
                <a:sym typeface="Arial"/>
              </a:rPr>
              <a:t>モジュールが</a:t>
            </a:r>
            <a:r>
              <a:rPr kumimoji="1" lang="en-US" altLang="ja-JP" sz="1600" b="0" i="0" u="none" strike="noStrike" cap="none" dirty="0">
                <a:solidFill>
                  <a:schemeClr val="dk1"/>
                </a:solidFill>
                <a:latin typeface="Arial"/>
                <a:cs typeface="Arial"/>
                <a:sym typeface="Arial"/>
              </a:rPr>
              <a:t>1</a:t>
            </a:r>
            <a:r>
              <a:rPr kumimoji="1" lang="ja-JP" altLang="en-US" sz="1600" b="0" i="0" u="none" strike="noStrike" cap="none" dirty="0">
                <a:solidFill>
                  <a:schemeClr val="dk1"/>
                </a:solidFill>
                <a:latin typeface="Arial"/>
                <a:cs typeface="Arial"/>
                <a:sym typeface="Arial"/>
              </a:rPr>
              <a:t>つのノードとして振る舞います。</a:t>
            </a:r>
          </a:p>
          <a:p>
            <a:pPr marL="0" lvl="0" indent="0" algn="l" rtl="0">
              <a:spcBef>
                <a:spcPts val="0"/>
              </a:spcBef>
              <a:spcAft>
                <a:spcPts val="0"/>
              </a:spcAft>
              <a:buNone/>
            </a:pPr>
            <a:r>
              <a:rPr kumimoji="1" lang="ja-JP" altLang="en-US" sz="1600" b="0" i="0" u="none" strike="noStrike" cap="none" dirty="0">
                <a:solidFill>
                  <a:schemeClr val="dk1"/>
                </a:solidFill>
                <a:latin typeface="Arial"/>
                <a:cs typeface="Arial"/>
                <a:sym typeface="Arial"/>
              </a:rPr>
              <a:t>そして</a:t>
            </a:r>
            <a:r>
              <a:rPr kumimoji="1" lang="en-US" altLang="ja-JP" sz="1600" b="0" i="0" u="none" strike="noStrike" cap="none" dirty="0">
                <a:solidFill>
                  <a:schemeClr val="dk1"/>
                </a:solidFill>
                <a:latin typeface="Arial"/>
                <a:cs typeface="Arial"/>
                <a:sym typeface="Arial"/>
              </a:rPr>
              <a:t>Common DC3</a:t>
            </a:r>
            <a:r>
              <a:rPr kumimoji="1" lang="ja-JP" altLang="en-US" sz="1600" b="0" i="0" u="none" strike="noStrike" cap="none" dirty="0">
                <a:solidFill>
                  <a:schemeClr val="dk1"/>
                </a:solidFill>
                <a:latin typeface="Arial"/>
                <a:cs typeface="Arial"/>
                <a:sym typeface="Arial"/>
              </a:rPr>
              <a:t>も、これらのノードと同様に</a:t>
            </a:r>
            <a:r>
              <a:rPr kumimoji="1" lang="en-US" altLang="ja-JP" sz="1600" b="0" i="0" u="none" strike="noStrike" cap="none" dirty="0">
                <a:solidFill>
                  <a:schemeClr val="dk1"/>
                </a:solidFill>
                <a:latin typeface="Arial"/>
                <a:cs typeface="Arial"/>
                <a:sym typeface="Arial"/>
              </a:rPr>
              <a:t>DC3</a:t>
            </a:r>
            <a:r>
              <a:rPr kumimoji="1" lang="ja-JP" altLang="en-US" sz="1600" b="0" i="0" u="none" strike="noStrike" cap="none" dirty="0">
                <a:solidFill>
                  <a:schemeClr val="dk1"/>
                </a:solidFill>
                <a:latin typeface="Arial"/>
                <a:cs typeface="Arial"/>
                <a:sym typeface="Arial"/>
              </a:rPr>
              <a:t>ブロックチェーンの</a:t>
            </a:r>
            <a:r>
              <a:rPr kumimoji="1" lang="en-US" altLang="ja-JP" sz="1600" b="0" i="0" u="none" strike="noStrike" cap="none" dirty="0">
                <a:solidFill>
                  <a:schemeClr val="dk1"/>
                </a:solidFill>
                <a:latin typeface="Arial"/>
                <a:cs typeface="Arial"/>
                <a:sym typeface="Arial"/>
              </a:rPr>
              <a:t>1</a:t>
            </a:r>
            <a:r>
              <a:rPr kumimoji="1" lang="ja-JP" altLang="en-US" sz="1600" b="0" i="0" u="none" strike="noStrike" cap="none" dirty="0">
                <a:solidFill>
                  <a:schemeClr val="dk1"/>
                </a:solidFill>
                <a:latin typeface="Arial"/>
                <a:cs typeface="Arial"/>
                <a:sym typeface="Arial"/>
              </a:rPr>
              <a:t>つのノードとして振る舞います。</a:t>
            </a:r>
          </a:p>
          <a:p>
            <a:pPr marL="0" lvl="0" indent="0" algn="l" rtl="0">
              <a:spcBef>
                <a:spcPts val="0"/>
              </a:spcBef>
              <a:spcAft>
                <a:spcPts val="0"/>
              </a:spcAft>
              <a:buNone/>
            </a:pPr>
            <a:endParaRPr kumimoji="1" lang="ja-JP" altLang="en-US" sz="1600" b="0" i="0" u="none" strike="noStrike" cap="none" dirty="0">
              <a:solidFill>
                <a:schemeClr val="dk1"/>
              </a:solidFill>
              <a:latin typeface="Arial"/>
              <a:cs typeface="Arial"/>
              <a:sym typeface="Arial"/>
            </a:endParaRPr>
          </a:p>
          <a:p>
            <a:pPr marL="0" lvl="0" indent="0" algn="l" rtl="0">
              <a:spcBef>
                <a:spcPts val="0"/>
              </a:spcBef>
              <a:spcAft>
                <a:spcPts val="0"/>
              </a:spcAft>
              <a:buNone/>
            </a:pPr>
            <a:r>
              <a:rPr kumimoji="1" lang="ja-JP" altLang="en-US" sz="1600" b="0" i="0" u="none" strike="noStrike" cap="none" dirty="0">
                <a:solidFill>
                  <a:schemeClr val="dk1"/>
                </a:solidFill>
                <a:latin typeface="Arial"/>
                <a:cs typeface="Arial"/>
                <a:sym typeface="Arial"/>
              </a:rPr>
              <a:t>このブロックチェーンによる強固な基盤の上で、「マスターコンテンツ」と「コンテンツ」という概念を取り入れることで、デジタルコンテンツを唯一無二のモノとして扱うことができます。</a:t>
            </a:r>
          </a:p>
          <a:p>
            <a:pPr marL="0" lvl="0" indent="0" algn="l" rtl="0">
              <a:spcBef>
                <a:spcPts val="0"/>
              </a:spcBef>
              <a:spcAft>
                <a:spcPts val="0"/>
              </a:spcAft>
              <a:buNone/>
            </a:pPr>
            <a:r>
              <a:rPr kumimoji="1" lang="ja-JP" altLang="en-US" sz="1600" b="0" i="0" u="none" strike="noStrike" cap="none" dirty="0">
                <a:solidFill>
                  <a:schemeClr val="dk1"/>
                </a:solidFill>
                <a:latin typeface="Arial"/>
                <a:cs typeface="Arial"/>
                <a:sym typeface="Arial"/>
              </a:rPr>
              <a:t> </a:t>
            </a:r>
          </a:p>
          <a:p>
            <a:pPr marL="0" lvl="0" indent="0" algn="l" rtl="0">
              <a:spcBef>
                <a:spcPts val="0"/>
              </a:spcBef>
              <a:spcAft>
                <a:spcPts val="0"/>
              </a:spcAft>
              <a:buNone/>
            </a:pPr>
            <a:r>
              <a:rPr kumimoji="1" lang="ja-JP" altLang="en-US" sz="1600" b="0" i="0" u="none" strike="noStrike" cap="none" dirty="0">
                <a:solidFill>
                  <a:schemeClr val="dk1"/>
                </a:solidFill>
                <a:latin typeface="Arial"/>
                <a:cs typeface="Arial"/>
                <a:sym typeface="Arial"/>
              </a:rPr>
              <a:t>また、マスターコンテンツとコンテンツという概念は、パフォーマンスにおいても利点があります。従来のデジタルコンテンツでは、例えばコンテンツを</a:t>
            </a:r>
            <a:r>
              <a:rPr kumimoji="1" lang="en-US" altLang="ja-JP" sz="1600" b="0" i="0" u="none" strike="noStrike" cap="none" dirty="0">
                <a:solidFill>
                  <a:schemeClr val="dk1"/>
                </a:solidFill>
                <a:latin typeface="Arial"/>
                <a:cs typeface="Arial"/>
                <a:sym typeface="Arial"/>
              </a:rPr>
              <a:t>100</a:t>
            </a:r>
            <a:r>
              <a:rPr kumimoji="1" lang="ja-JP" altLang="en-US" sz="1600" b="0" i="0" u="none" strike="noStrike" cap="none" dirty="0">
                <a:solidFill>
                  <a:schemeClr val="dk1"/>
                </a:solidFill>
                <a:latin typeface="Arial"/>
                <a:cs typeface="Arial"/>
                <a:sym typeface="Arial"/>
              </a:rPr>
              <a:t>個生産しようとするとファイルを</a:t>
            </a:r>
            <a:r>
              <a:rPr kumimoji="1" lang="en-US" altLang="ja-JP" sz="1600" b="0" i="0" u="none" strike="noStrike" cap="none" dirty="0">
                <a:solidFill>
                  <a:schemeClr val="dk1"/>
                </a:solidFill>
                <a:latin typeface="Arial"/>
                <a:cs typeface="Arial"/>
                <a:sym typeface="Arial"/>
              </a:rPr>
              <a:t>100</a:t>
            </a:r>
            <a:r>
              <a:rPr kumimoji="1" lang="ja-JP" altLang="en-US" sz="1600" b="0" i="0" u="none" strike="noStrike" cap="none" dirty="0">
                <a:solidFill>
                  <a:schemeClr val="dk1"/>
                </a:solidFill>
                <a:latin typeface="Arial"/>
                <a:cs typeface="Arial"/>
                <a:sym typeface="Arial"/>
              </a:rPr>
              <a:t>個複製する必要がありますから、当然データストレージの容量も</a:t>
            </a:r>
            <a:r>
              <a:rPr kumimoji="1" lang="en-US" altLang="ja-JP" sz="1600" b="0" i="0" u="none" strike="noStrike" cap="none" dirty="0">
                <a:solidFill>
                  <a:schemeClr val="dk1"/>
                </a:solidFill>
                <a:latin typeface="Arial"/>
                <a:cs typeface="Arial"/>
                <a:sym typeface="Arial"/>
              </a:rPr>
              <a:t>100</a:t>
            </a:r>
            <a:r>
              <a:rPr kumimoji="1" lang="ja-JP" altLang="en-US" sz="1600" b="0" i="0" u="none" strike="noStrike" cap="none" dirty="0">
                <a:solidFill>
                  <a:schemeClr val="dk1"/>
                </a:solidFill>
                <a:latin typeface="Arial"/>
                <a:cs typeface="Arial"/>
                <a:sym typeface="Arial"/>
              </a:rPr>
              <a:t>倍かかります。</a:t>
            </a:r>
            <a:endParaRPr kumimoji="1" lang="en-US" altLang="ja-JP" sz="1600" b="0" i="0" u="none" strike="noStrike" cap="none" dirty="0">
              <a:solidFill>
                <a:schemeClr val="dk1"/>
              </a:solidFill>
              <a:latin typeface="Arial"/>
              <a:cs typeface="Arial"/>
              <a:sym typeface="Arial"/>
            </a:endParaRPr>
          </a:p>
          <a:p>
            <a:pPr marL="0" lvl="0" indent="0" algn="l" rtl="0">
              <a:spcBef>
                <a:spcPts val="0"/>
              </a:spcBef>
              <a:spcAft>
                <a:spcPts val="0"/>
              </a:spcAft>
              <a:buNone/>
            </a:pPr>
            <a:endParaRPr kumimoji="1" lang="ja-JP" altLang="en-US" sz="1600" b="0" i="0" u="none" strike="noStrike" cap="none" dirty="0">
              <a:solidFill>
                <a:schemeClr val="dk1"/>
              </a:solidFill>
              <a:latin typeface="Arial"/>
              <a:cs typeface="Arial"/>
              <a:sym typeface="Arial"/>
            </a:endParaRPr>
          </a:p>
          <a:p>
            <a:pPr marL="0" lvl="0" indent="0" algn="l" rtl="0">
              <a:spcBef>
                <a:spcPts val="0"/>
              </a:spcBef>
              <a:spcAft>
                <a:spcPts val="0"/>
              </a:spcAft>
              <a:buNone/>
            </a:pPr>
            <a:r>
              <a:rPr kumimoji="1" lang="ja-JP" altLang="en-US" sz="1600" b="0" i="0" u="none" strike="noStrike" cap="none" dirty="0">
                <a:solidFill>
                  <a:schemeClr val="dk1"/>
                </a:solidFill>
                <a:latin typeface="Arial"/>
                <a:cs typeface="Arial"/>
                <a:sym typeface="Arial"/>
              </a:rPr>
              <a:t>これに対して、</a:t>
            </a:r>
            <a:r>
              <a:rPr kumimoji="1" lang="en-US" altLang="ja-JP" sz="1600" b="0" i="0" u="none" strike="noStrike" cap="none" dirty="0">
                <a:solidFill>
                  <a:schemeClr val="dk1"/>
                </a:solidFill>
                <a:latin typeface="Arial"/>
                <a:cs typeface="Arial"/>
                <a:sym typeface="Arial"/>
              </a:rPr>
              <a:t>DC3</a:t>
            </a:r>
            <a:r>
              <a:rPr kumimoji="1" lang="ja-JP" altLang="en-US" sz="1600" b="0" i="0" u="none" strike="noStrike" cap="none" dirty="0">
                <a:solidFill>
                  <a:schemeClr val="dk1"/>
                </a:solidFill>
                <a:latin typeface="Arial"/>
                <a:cs typeface="Arial"/>
                <a:sym typeface="Arial"/>
              </a:rPr>
              <a:t>で取り扱うコンテンツは、例えば</a:t>
            </a:r>
            <a:r>
              <a:rPr kumimoji="1" lang="en-US" altLang="ja-JP" sz="1600" b="0" i="0" u="none" strike="noStrike" cap="none" dirty="0">
                <a:solidFill>
                  <a:schemeClr val="dk1"/>
                </a:solidFill>
                <a:latin typeface="Arial"/>
                <a:cs typeface="Arial"/>
                <a:sym typeface="Arial"/>
              </a:rPr>
              <a:t>100</a:t>
            </a:r>
            <a:r>
              <a:rPr kumimoji="1" lang="ja-JP" altLang="en-US" sz="1600" b="0" i="0" u="none" strike="noStrike" cap="none" dirty="0">
                <a:solidFill>
                  <a:schemeClr val="dk1"/>
                </a:solidFill>
                <a:latin typeface="Arial"/>
                <a:cs typeface="Arial"/>
                <a:sym typeface="Arial"/>
              </a:rPr>
              <a:t>個生産した場合でもファイルを</a:t>
            </a:r>
            <a:r>
              <a:rPr kumimoji="1" lang="en-US" altLang="ja-JP" sz="1600" b="0" i="0" u="none" strike="noStrike" cap="none" dirty="0">
                <a:solidFill>
                  <a:schemeClr val="dk1"/>
                </a:solidFill>
                <a:latin typeface="Arial"/>
                <a:cs typeface="Arial"/>
                <a:sym typeface="Arial"/>
              </a:rPr>
              <a:t>100</a:t>
            </a:r>
            <a:r>
              <a:rPr kumimoji="1" lang="ja-JP" altLang="en-US" sz="1600" b="0" i="0" u="none" strike="noStrike" cap="none" dirty="0">
                <a:solidFill>
                  <a:schemeClr val="dk1"/>
                </a:solidFill>
                <a:latin typeface="Arial"/>
                <a:cs typeface="Arial"/>
                <a:sym typeface="Arial"/>
              </a:rPr>
              <a:t>個複製する必要はありませんので、コンテンツを個体として扱いながらも、より高いパフォーマンスを実現することができます。</a:t>
            </a:r>
          </a:p>
          <a:p>
            <a:pPr marL="0" lvl="0" indent="0" algn="l" rtl="0">
              <a:spcBef>
                <a:spcPts val="0"/>
              </a:spcBef>
              <a:spcAft>
                <a:spcPts val="0"/>
              </a:spcAft>
              <a:buNone/>
            </a:pPr>
            <a:endParaRPr kumimoji="1" lang="ja-JP" altLang="en-US" sz="1600" b="0" i="0" u="none" strike="noStrike" cap="none" dirty="0">
              <a:solidFill>
                <a:schemeClr val="dk1"/>
              </a:solidFill>
              <a:latin typeface="Arial"/>
              <a:cs typeface="Arial"/>
              <a:sym typeface="Arial"/>
            </a:endParaRPr>
          </a:p>
        </p:txBody>
      </p:sp>
      <p:sp>
        <p:nvSpPr>
          <p:cNvPr id="916" name="Google Shape;916;g1a092783041_0_1717:notes"/>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g1a092783041_0_1735:notes"/>
          <p:cNvSpPr txBox="1">
            <a:spLocks noGrp="1"/>
          </p:cNvSpPr>
          <p:nvPr>
            <p:ph type="body" idx="1"/>
          </p:nvPr>
        </p:nvSpPr>
        <p:spPr>
          <a:xfrm>
            <a:off x="673575" y="4686493"/>
            <a:ext cx="5388600" cy="4439700"/>
          </a:xfrm>
          <a:prstGeom prst="rect">
            <a:avLst/>
          </a:prstGeom>
        </p:spPr>
        <p:txBody>
          <a:bodyPr spcFirstLastPara="1" wrap="square" lIns="91300" tIns="45650" rIns="91300" bIns="45650" anchor="t" anchorCtr="0">
            <a:noAutofit/>
          </a:bodyPr>
          <a:lstStyle/>
          <a:p>
            <a:pPr marL="0" lvl="0" indent="0" algn="l" rtl="0">
              <a:spcBef>
                <a:spcPts val="0"/>
              </a:spcBef>
              <a:spcAft>
                <a:spcPts val="0"/>
              </a:spcAft>
              <a:buNone/>
            </a:pPr>
            <a:r>
              <a:rPr lang="ja-JP" altLang="en-US" dirty="0"/>
              <a:t>また、</a:t>
            </a:r>
            <a:r>
              <a:rPr lang="en-US" altLang="ja-JP" dirty="0"/>
              <a:t>DC3</a:t>
            </a:r>
            <a:r>
              <a:rPr lang="ja-JP" altLang="en-US" dirty="0"/>
              <a:t>では自身の関わるコンテンツに関するブロックチェーン情報にアクセスすることができます。</a:t>
            </a:r>
          </a:p>
          <a:p>
            <a:pPr marL="0" lvl="0" indent="0" algn="l" rtl="0">
              <a:spcBef>
                <a:spcPts val="0"/>
              </a:spcBef>
              <a:spcAft>
                <a:spcPts val="0"/>
              </a:spcAft>
              <a:buNone/>
            </a:pPr>
            <a:r>
              <a:rPr lang="ja-JP" altLang="en-US" dirty="0"/>
              <a:t>個人であれば、自身が保有するコンテンツに関するブロックチェーン情報、サービス事業者であれば、サービス内で管理しているコンテンツに関するブロックチェーン情報にアクセスすることができます。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これによって、データの改竄を相互に確認し、コンテンツおよび取引の透明性を担保することが可能です。</a:t>
            </a:r>
            <a:endParaRPr dirty="0"/>
          </a:p>
        </p:txBody>
      </p:sp>
      <p:sp>
        <p:nvSpPr>
          <p:cNvPr id="653" name="Google Shape;653;g1a092783041_0_1735:notes"/>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g1a092783041_0_1747:notes"/>
          <p:cNvSpPr txBox="1">
            <a:spLocks noGrp="1"/>
          </p:cNvSpPr>
          <p:nvPr>
            <p:ph type="body" idx="1"/>
          </p:nvPr>
        </p:nvSpPr>
        <p:spPr>
          <a:xfrm>
            <a:off x="673575" y="4686493"/>
            <a:ext cx="5388600" cy="4439700"/>
          </a:xfrm>
          <a:prstGeom prst="rect">
            <a:avLst/>
          </a:prstGeom>
        </p:spPr>
        <p:txBody>
          <a:bodyPr spcFirstLastPara="1" wrap="square" lIns="91300" tIns="45650" rIns="91300" bIns="45650" anchor="t" anchorCtr="0">
            <a:noAutofit/>
          </a:bodyPr>
          <a:lstStyle/>
          <a:p>
            <a:pPr marL="0" lvl="0" indent="0" algn="l" rtl="0">
              <a:spcBef>
                <a:spcPts val="0"/>
              </a:spcBef>
              <a:spcAft>
                <a:spcPts val="0"/>
              </a:spcAft>
              <a:buNone/>
            </a:pPr>
            <a:r>
              <a:rPr lang="en-US" altLang="ja-JP" dirty="0"/>
              <a:t>DC3</a:t>
            </a:r>
            <a:r>
              <a:rPr lang="ja-JP" altLang="en-US" dirty="0"/>
              <a:t>はコンテンツを扱う基盤ではありますが、コンテンツの形式・コンテンツの中身には一切関与しておらず、あくまで「コンテンツがどのように作られて、どのように移動して、どのように再生されるのか」のルールだけを定めたものに過ぎません。</a:t>
            </a:r>
          </a:p>
          <a:p>
            <a:pPr marL="0" lvl="0" indent="0" algn="l" rtl="0">
              <a:spcBef>
                <a:spcPts val="0"/>
              </a:spcBef>
              <a:spcAft>
                <a:spcPts val="0"/>
              </a:spcAft>
              <a:buNone/>
            </a:pPr>
            <a:r>
              <a:rPr lang="ja-JP" altLang="en-US" dirty="0"/>
              <a:t>そのため、ありとあらゆるデジタルデータを取り扱うことができます。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これはちょうど配送会社に例えることができます。配送会社は小包を受け取り、所定の場所へ配送することには責任を持ちますが、小包の中身には一切関与しません。</a:t>
            </a:r>
            <a:endParaRPr lang="en-US" altLang="ja-JP" dirty="0"/>
          </a:p>
          <a:p>
            <a:pPr marL="0" lvl="0" indent="0" algn="l" rtl="0">
              <a:spcBef>
                <a:spcPts val="0"/>
              </a:spcBef>
              <a:spcAft>
                <a:spcPts val="0"/>
              </a:spcAft>
              <a:buNone/>
            </a:pPr>
            <a:r>
              <a:rPr lang="ja-JP" altLang="en-US" dirty="0"/>
              <a:t>本だけ運ぶことができなかったりパソコンだけ運べないなど、何か特定のものだけ運べないということはなく、ありとあらゆる物を運ぶことができます。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まったく同じことが</a:t>
            </a:r>
            <a:r>
              <a:rPr lang="en-US" altLang="ja-JP" dirty="0"/>
              <a:t>DC3</a:t>
            </a:r>
            <a:r>
              <a:rPr lang="ja-JP" altLang="en-US" dirty="0"/>
              <a:t>にも言えます。</a:t>
            </a:r>
            <a:r>
              <a:rPr lang="en-US" altLang="ja-JP" dirty="0"/>
              <a:t>DC3</a:t>
            </a:r>
            <a:r>
              <a:rPr lang="ja-JP" altLang="en-US" dirty="0"/>
              <a:t>はあくまでデータを扱う仕組みにすぎませんので、あらゆる形式のデジタルコンテンツを扱うことが可能です。</a:t>
            </a:r>
            <a:endParaRPr dirty="0"/>
          </a:p>
        </p:txBody>
      </p:sp>
      <p:sp>
        <p:nvSpPr>
          <p:cNvPr id="660" name="Google Shape;660;g1a092783041_0_1747:notes"/>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19dffceeba7_0_48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ja-JP" dirty="0"/>
              <a:t>DC3</a:t>
            </a:r>
            <a:r>
              <a:rPr lang="ja-JP" altLang="en-US" dirty="0"/>
              <a:t>のビジネスモデルについてご説明いたします。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サービス事業者様からは売上総額より、コンテンツ提供者への収益分配、プレイヤー利用料を差し引いた額から</a:t>
            </a:r>
            <a:r>
              <a:rPr lang="en-US" altLang="ja-JP" dirty="0"/>
              <a:t>0.5%</a:t>
            </a:r>
            <a:r>
              <a:rPr lang="ja-JP" altLang="en-US" dirty="0"/>
              <a:t>のシステム利用料をいただきます。</a:t>
            </a:r>
            <a:endParaRPr dirty="0"/>
          </a:p>
        </p:txBody>
      </p:sp>
      <p:sp>
        <p:nvSpPr>
          <p:cNvPr id="323" name="Google Shape;323;g19dffceeba7_0_4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32839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9dffceeba7_0_49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ja-JP" altLang="en-US" dirty="0">
                <a:solidFill>
                  <a:schemeClr val="dk1"/>
                </a:solidFill>
              </a:rPr>
              <a:t>同様にコンテンツ提供者様、プレイヤー提供者様につきましても分配されたコンテンツ売上、プレイヤー利用料から</a:t>
            </a:r>
            <a:r>
              <a:rPr lang="en-US" altLang="ja-JP" dirty="0">
                <a:solidFill>
                  <a:schemeClr val="dk1"/>
                </a:solidFill>
              </a:rPr>
              <a:t>0.5%</a:t>
            </a:r>
            <a:r>
              <a:rPr lang="ja-JP" altLang="en-US" dirty="0">
                <a:solidFill>
                  <a:schemeClr val="dk1"/>
                </a:solidFill>
              </a:rPr>
              <a:t>をシステム利用料をいただきます。</a:t>
            </a:r>
          </a:p>
          <a:p>
            <a:pPr marL="0" lvl="0" indent="0" algn="l" rtl="0">
              <a:spcBef>
                <a:spcPts val="0"/>
              </a:spcBef>
              <a:spcAft>
                <a:spcPts val="0"/>
              </a:spcAft>
              <a:buClr>
                <a:schemeClr val="dk1"/>
              </a:buClr>
              <a:buSzPts val="1100"/>
              <a:buFont typeface="Arial"/>
              <a:buNone/>
            </a:pPr>
            <a:r>
              <a:rPr lang="ja-JP" altLang="en-US" dirty="0">
                <a:solidFill>
                  <a:schemeClr val="dk1"/>
                </a:solidFill>
              </a:rPr>
              <a:t> </a:t>
            </a:r>
          </a:p>
          <a:p>
            <a:pPr marL="0" lvl="0" indent="0" algn="l" rtl="0">
              <a:spcBef>
                <a:spcPts val="0"/>
              </a:spcBef>
              <a:spcAft>
                <a:spcPts val="0"/>
              </a:spcAft>
              <a:buClr>
                <a:schemeClr val="dk1"/>
              </a:buClr>
              <a:buSzPts val="1100"/>
              <a:buFont typeface="Arial"/>
              <a:buNone/>
            </a:pPr>
            <a:r>
              <a:rPr lang="ja-JP" altLang="en-US" dirty="0">
                <a:solidFill>
                  <a:schemeClr val="dk1"/>
                </a:solidFill>
              </a:rPr>
              <a:t>コンテンツ提供者様への収益分配、プレイヤー提供者様へのプレイヤー利用料については、各サービス分を</a:t>
            </a:r>
            <a:r>
              <a:rPr lang="en-US" altLang="ja-JP" dirty="0">
                <a:solidFill>
                  <a:schemeClr val="dk1"/>
                </a:solidFill>
              </a:rPr>
              <a:t>DC3</a:t>
            </a:r>
            <a:r>
              <a:rPr lang="ja-JP" altLang="en-US" dirty="0">
                <a:solidFill>
                  <a:schemeClr val="dk1"/>
                </a:solidFill>
              </a:rPr>
              <a:t>が自動的に集計し、サービス事業者様からお預かりしたうえで、まとめてお支払いたします。</a:t>
            </a:r>
          </a:p>
          <a:p>
            <a:pPr marL="0" lvl="0" indent="0" algn="l" rtl="0">
              <a:spcBef>
                <a:spcPts val="0"/>
              </a:spcBef>
              <a:spcAft>
                <a:spcPts val="0"/>
              </a:spcAft>
              <a:buClr>
                <a:schemeClr val="dk1"/>
              </a:buClr>
              <a:buSzPts val="1100"/>
              <a:buFont typeface="Arial"/>
              <a:buNone/>
            </a:pPr>
            <a:endParaRPr lang="ja-JP" altLang="en-US" dirty="0">
              <a:solidFill>
                <a:schemeClr val="dk1"/>
              </a:solidFill>
            </a:endParaRPr>
          </a:p>
        </p:txBody>
      </p:sp>
      <p:sp>
        <p:nvSpPr>
          <p:cNvPr id="343" name="Google Shape;343;g19dffceeba7_0_4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28804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1a092783041_0_1092: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1" name="Google Shape;441;g1a092783041_0_1092:notes"/>
          <p:cNvSpPr txBox="1">
            <a:spLocks noGrp="1"/>
          </p:cNvSpPr>
          <p:nvPr>
            <p:ph type="body" idx="1"/>
          </p:nvPr>
        </p:nvSpPr>
        <p:spPr>
          <a:xfrm>
            <a:off x="673575" y="4748157"/>
            <a:ext cx="5388600" cy="3885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ja-JP" dirty="0"/>
              <a:t>DC3</a:t>
            </a:r>
            <a:r>
              <a:rPr lang="ja-JP" altLang="en-US" dirty="0"/>
              <a:t>はあらゆるデジタルデータを唯一無二のモノとして取り扱うことができる</a:t>
            </a:r>
            <a:r>
              <a:rPr lang="en-US" altLang="ja-JP" dirty="0"/>
              <a:t>WEB3</a:t>
            </a:r>
            <a:r>
              <a:rPr lang="ja-JP" altLang="en-US" dirty="0"/>
              <a:t>基盤ソリューションです。</a:t>
            </a:r>
            <a:endParaRPr lang="en-US" altLang="ja-JP" dirty="0"/>
          </a:p>
          <a:p>
            <a:pPr marL="0" lvl="0" indent="0" algn="l" rtl="0">
              <a:spcBef>
                <a:spcPts val="0"/>
              </a:spcBef>
              <a:spcAft>
                <a:spcPts val="0"/>
              </a:spcAft>
              <a:buNone/>
            </a:pPr>
            <a:r>
              <a:rPr lang="ja-JP" altLang="en-US" dirty="0"/>
              <a:t>デジタルコンテンツを「モノ」として取り扱うことにより、個人がコンテンツを所有しているかのように扱うことができ、二次流通や貸与、加工・編集、サービス間移動などができるようになります。</a:t>
            </a:r>
            <a:endParaRPr lang="en-US" altLang="ja-JP" dirty="0"/>
          </a:p>
          <a:p>
            <a:pPr marL="0" lvl="0" indent="0" algn="l" rtl="0">
              <a:spcBef>
                <a:spcPts val="0"/>
              </a:spcBef>
              <a:spcAft>
                <a:spcPts val="0"/>
              </a:spcAft>
              <a:buNone/>
            </a:pPr>
            <a:r>
              <a:rPr lang="ja-JP" altLang="en-US" dirty="0"/>
              <a:t>これらはブロックチェーン上に記録され、コンテンツの情報改ざんを防ぎ、唯一無二性を保証いたします。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en-US" altLang="ja-JP" dirty="0"/>
              <a:t>DC3</a:t>
            </a:r>
            <a:r>
              <a:rPr lang="ja-JP" altLang="en-US" dirty="0"/>
              <a:t>はコンテンツサービスに容易に導入いただくことが可能で、従来のシステムそのままに、従来の「配信」ではない、デジタルコンテンツをモノとしてあつかうコンテンツの「流通」サービスを実現することが可能になります。</a:t>
            </a:r>
          </a:p>
          <a:p>
            <a:pPr marL="0" lvl="0" indent="0" algn="l" rtl="0">
              <a:spcBef>
                <a:spcPts val="0"/>
              </a:spcBef>
              <a:spcAft>
                <a:spcPts val="0"/>
              </a:spcAft>
              <a:buNone/>
            </a:pPr>
            <a:endParaRPr dirty="0"/>
          </a:p>
        </p:txBody>
      </p:sp>
      <p:sp>
        <p:nvSpPr>
          <p:cNvPr id="442" name="Google Shape;442;g1a092783041_0_1092:notes"/>
          <p:cNvSpPr txBox="1">
            <a:spLocks noGrp="1"/>
          </p:cNvSpPr>
          <p:nvPr>
            <p:ph type="sldNum" idx="12"/>
          </p:nvPr>
        </p:nvSpPr>
        <p:spPr>
          <a:xfrm>
            <a:off x="3815366" y="9371273"/>
            <a:ext cx="2918700" cy="4950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25</a:t>
            </a:fld>
            <a:endParaRPr/>
          </a:p>
        </p:txBody>
      </p:sp>
    </p:spTree>
    <p:extLst>
      <p:ext uri="{BB962C8B-B14F-4D97-AF65-F5344CB8AC3E}">
        <p14:creationId xmlns:p14="http://schemas.microsoft.com/office/powerpoint/2010/main" val="34502780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19dffceeba7_0_50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ja-JP" altLang="en-US" dirty="0"/>
              <a:t>我々は「</a:t>
            </a:r>
            <a:r>
              <a:rPr lang="en-US" altLang="ja-JP" dirty="0"/>
              <a:t>DC3</a:t>
            </a:r>
            <a:r>
              <a:rPr lang="ja-JP" altLang="en-US" dirty="0"/>
              <a:t>」を通じて、多くのパートナー様とともに、デジタルコンテンツの様々な可能性を開拓し、</a:t>
            </a:r>
            <a:r>
              <a:rPr lang="en-US" altLang="ja-JP" dirty="0"/>
              <a:t>WEB3</a:t>
            </a:r>
            <a:r>
              <a:rPr lang="ja-JP" altLang="en-US" dirty="0"/>
              <a:t>時代の新しいデジタルコンテンツサービスを共に創り上げていきたいと思います。</a:t>
            </a:r>
          </a:p>
        </p:txBody>
      </p:sp>
      <p:sp>
        <p:nvSpPr>
          <p:cNvPr id="364" name="Google Shape;364;g19dffceeba7_0_5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Google Shape;928;g1a29d348b04_0_49:notes"/>
          <p:cNvSpPr>
            <a:spLocks noGrp="1" noRot="1" noChangeAspect="1"/>
          </p:cNvSpPr>
          <p:nvPr>
            <p:ph type="sldImg" idx="2"/>
          </p:nvPr>
        </p:nvSpPr>
        <p:spPr>
          <a:xfrm>
            <a:off x="77788" y="739775"/>
            <a:ext cx="6484937" cy="3648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9" name="Google Shape;929;g1a29d348b04_0_49:notes"/>
          <p:cNvSpPr txBox="1">
            <a:spLocks noGrp="1"/>
          </p:cNvSpPr>
          <p:nvPr>
            <p:ph type="body" idx="1"/>
          </p:nvPr>
        </p:nvSpPr>
        <p:spPr>
          <a:xfrm>
            <a:off x="168447" y="4632993"/>
            <a:ext cx="6412800" cy="4631400"/>
          </a:xfrm>
          <a:prstGeom prst="rect">
            <a:avLst/>
          </a:prstGeom>
          <a:noFill/>
          <a:ln>
            <a:noFill/>
          </a:ln>
        </p:spPr>
        <p:txBody>
          <a:bodyPr spcFirstLastPara="1" wrap="square" lIns="91300" tIns="45650" rIns="91300" bIns="45650"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Google Shape;928;g1a29d348b04_0_49:notes"/>
          <p:cNvSpPr>
            <a:spLocks noGrp="1" noRot="1" noChangeAspect="1"/>
          </p:cNvSpPr>
          <p:nvPr>
            <p:ph type="sldImg" idx="2"/>
          </p:nvPr>
        </p:nvSpPr>
        <p:spPr>
          <a:xfrm>
            <a:off x="77788" y="739775"/>
            <a:ext cx="6484937" cy="3648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9" name="Google Shape;929;g1a29d348b04_0_49:notes"/>
          <p:cNvSpPr txBox="1">
            <a:spLocks noGrp="1"/>
          </p:cNvSpPr>
          <p:nvPr>
            <p:ph type="body" idx="1"/>
          </p:nvPr>
        </p:nvSpPr>
        <p:spPr>
          <a:xfrm>
            <a:off x="168447" y="4632993"/>
            <a:ext cx="6412800" cy="4631400"/>
          </a:xfrm>
          <a:prstGeom prst="rect">
            <a:avLst/>
          </a:prstGeom>
          <a:noFill/>
          <a:ln>
            <a:noFill/>
          </a:ln>
        </p:spPr>
        <p:txBody>
          <a:bodyPr spcFirstLastPara="1" wrap="square" lIns="91300" tIns="45650" rIns="91300" bIns="45650" anchor="t" anchorCtr="0">
            <a:noAutofit/>
          </a:bodyPr>
          <a:lstStyle/>
          <a:p>
            <a:pPr marL="0" lvl="0" indent="0" algn="l" rtl="0">
              <a:spcBef>
                <a:spcPts val="0"/>
              </a:spcBef>
              <a:spcAft>
                <a:spcPts val="0"/>
              </a:spcAft>
              <a:buNone/>
            </a:pPr>
            <a:r>
              <a:rPr lang="ja-JP" altLang="en-US" b="0" i="0" dirty="0">
                <a:solidFill>
                  <a:srgbClr val="3E3E3E"/>
                </a:solidFill>
                <a:effectLst/>
                <a:latin typeface="Open Sans" panose="020B0606030504020204" pitchFamily="34" charset="0"/>
              </a:rPr>
              <a:t>セルシスと＆</a:t>
            </a:r>
            <a:r>
              <a:rPr lang="en-US" altLang="ja-JP" b="0" i="0" dirty="0">
                <a:solidFill>
                  <a:srgbClr val="3E3E3E"/>
                </a:solidFill>
                <a:effectLst/>
                <a:latin typeface="Open Sans" panose="020B0606030504020204" pitchFamily="34" charset="0"/>
              </a:rPr>
              <a:t>DC3</a:t>
            </a:r>
            <a:r>
              <a:rPr lang="ja-JP" altLang="en-US" b="0" i="0" dirty="0">
                <a:solidFill>
                  <a:srgbClr val="3E3E3E"/>
                </a:solidFill>
                <a:effectLst/>
                <a:latin typeface="Open Sans" panose="020B0606030504020204" pitchFamily="34" charset="0"/>
              </a:rPr>
              <a:t>で会長をしております、川上です。</a:t>
            </a:r>
            <a:br>
              <a:rPr lang="ja-JP" altLang="en-US" b="0" i="0" dirty="0">
                <a:solidFill>
                  <a:srgbClr val="3E3E3E"/>
                </a:solidFill>
                <a:effectLst/>
                <a:latin typeface="Open Sans" panose="020B0606030504020204" pitchFamily="34" charset="0"/>
              </a:rPr>
            </a:br>
            <a:br>
              <a:rPr lang="ja-JP" altLang="en-US" b="0" i="0" dirty="0">
                <a:solidFill>
                  <a:srgbClr val="3E3E3E"/>
                </a:solidFill>
                <a:effectLst/>
                <a:latin typeface="Open Sans" panose="020B0606030504020204" pitchFamily="34" charset="0"/>
              </a:rPr>
            </a:br>
            <a:r>
              <a:rPr lang="en-US" altLang="ja-JP" b="0" i="0" dirty="0">
                <a:solidFill>
                  <a:srgbClr val="3E3E3E"/>
                </a:solidFill>
                <a:effectLst/>
                <a:latin typeface="Open Sans" panose="020B0606030504020204" pitchFamily="34" charset="0"/>
              </a:rPr>
              <a:t>DC3</a:t>
            </a:r>
            <a:r>
              <a:rPr lang="ja-JP" altLang="en-US" b="0" i="0" dirty="0">
                <a:solidFill>
                  <a:srgbClr val="3E3E3E"/>
                </a:solidFill>
                <a:effectLst/>
                <a:latin typeface="Open Sans" panose="020B0606030504020204" pitchFamily="34" charset="0"/>
              </a:rPr>
              <a:t>の機能や特徴など、短い時間で駆け足でご説明させていただきましたが、私からは、</a:t>
            </a:r>
            <a:r>
              <a:rPr lang="en-US" altLang="ja-JP" b="0" i="0" dirty="0">
                <a:solidFill>
                  <a:srgbClr val="3E3E3E"/>
                </a:solidFill>
                <a:effectLst/>
                <a:latin typeface="Open Sans" panose="020B0606030504020204" pitchFamily="34" charset="0"/>
              </a:rPr>
              <a:t>DC</a:t>
            </a:r>
            <a:r>
              <a:rPr lang="ja-JP" altLang="en-US" b="0" i="0" dirty="0">
                <a:solidFill>
                  <a:srgbClr val="3E3E3E"/>
                </a:solidFill>
                <a:effectLst/>
                <a:latin typeface="Open Sans" panose="020B0606030504020204" pitchFamily="34" charset="0"/>
              </a:rPr>
              <a:t>３に込めた私の思いを少しお話させていただき、締めたいと思います。</a:t>
            </a:r>
            <a:br>
              <a:rPr lang="ja-JP" altLang="en-US" b="0" i="0" dirty="0">
                <a:solidFill>
                  <a:srgbClr val="3E3E3E"/>
                </a:solidFill>
                <a:effectLst/>
                <a:latin typeface="Open Sans" panose="020B0606030504020204" pitchFamily="34" charset="0"/>
              </a:rPr>
            </a:br>
            <a:br>
              <a:rPr lang="ja-JP" altLang="en-US" b="0" i="0" dirty="0">
                <a:solidFill>
                  <a:srgbClr val="3E3E3E"/>
                </a:solidFill>
                <a:effectLst/>
                <a:latin typeface="Open Sans" panose="020B0606030504020204" pitchFamily="34" charset="0"/>
              </a:rPr>
            </a:br>
            <a:r>
              <a:rPr lang="ja-JP" altLang="en-US" b="0" i="0" dirty="0">
                <a:solidFill>
                  <a:srgbClr val="3E3E3E"/>
                </a:solidFill>
                <a:effectLst/>
                <a:latin typeface="Open Sans" panose="020B0606030504020204" pitchFamily="34" charset="0"/>
              </a:rPr>
              <a:t>コンテンツ配信サービスを、唯一無二の「モノ」として扱える流通サービスに転換できる　</a:t>
            </a:r>
            <a:r>
              <a:rPr lang="en-US" altLang="ja-JP" b="0" i="0" dirty="0">
                <a:solidFill>
                  <a:srgbClr val="3E3E3E"/>
                </a:solidFill>
                <a:effectLst/>
                <a:latin typeface="Open Sans" panose="020B0606030504020204" pitchFamily="34" charset="0"/>
              </a:rPr>
              <a:t>DC3</a:t>
            </a:r>
            <a:r>
              <a:rPr lang="ja-JP" altLang="en-US" b="0" i="0" dirty="0">
                <a:solidFill>
                  <a:srgbClr val="3E3E3E"/>
                </a:solidFill>
                <a:effectLst/>
                <a:latin typeface="Open Sans" panose="020B0606030504020204" pitchFamily="34" charset="0"/>
              </a:rPr>
              <a:t>ソリューションを　本日初めてお披露目させていただきました。私の知る限り、こうしたソリューションは、世界中どこにもありません。世界初だと思います。</a:t>
            </a:r>
            <a:br>
              <a:rPr lang="ja-JP" altLang="en-US" b="0" i="0" dirty="0">
                <a:solidFill>
                  <a:srgbClr val="3E3E3E"/>
                </a:solidFill>
                <a:effectLst/>
                <a:latin typeface="Open Sans" panose="020B0606030504020204" pitchFamily="34" charset="0"/>
              </a:rPr>
            </a:br>
            <a:br>
              <a:rPr lang="ja-JP" altLang="en-US" b="0" i="0" dirty="0">
                <a:solidFill>
                  <a:srgbClr val="3E3E3E"/>
                </a:solidFill>
                <a:effectLst/>
                <a:latin typeface="Open Sans" panose="020B0606030504020204" pitchFamily="34" charset="0"/>
              </a:rPr>
            </a:br>
            <a:r>
              <a:rPr lang="en-US" altLang="ja-JP" b="0" i="0" dirty="0">
                <a:solidFill>
                  <a:srgbClr val="3E3E3E"/>
                </a:solidFill>
                <a:effectLst/>
                <a:latin typeface="Open Sans" panose="020B0606030504020204" pitchFamily="34" charset="0"/>
              </a:rPr>
              <a:t>IT</a:t>
            </a:r>
            <a:r>
              <a:rPr lang="ja-JP" altLang="en-US" b="0" i="0" dirty="0">
                <a:solidFill>
                  <a:srgbClr val="3E3E3E"/>
                </a:solidFill>
                <a:effectLst/>
                <a:latin typeface="Open Sans" panose="020B0606030504020204" pitchFamily="34" charset="0"/>
              </a:rPr>
              <a:t>関連のパラダイムシフトは、主にアメリカのベンチャー企業から生まれてきました。</a:t>
            </a:r>
            <a:br>
              <a:rPr lang="ja-JP" altLang="en-US" b="0" i="0" dirty="0">
                <a:solidFill>
                  <a:srgbClr val="3E3E3E"/>
                </a:solidFill>
                <a:effectLst/>
                <a:latin typeface="Open Sans" panose="020B0606030504020204" pitchFamily="34" charset="0"/>
              </a:rPr>
            </a:br>
            <a:br>
              <a:rPr lang="ja-JP" altLang="en-US" b="0" i="0" dirty="0">
                <a:solidFill>
                  <a:srgbClr val="3E3E3E"/>
                </a:solidFill>
                <a:effectLst/>
                <a:latin typeface="Open Sans" panose="020B0606030504020204" pitchFamily="34" charset="0"/>
              </a:rPr>
            </a:br>
            <a:r>
              <a:rPr lang="ja-JP" altLang="en-US" b="0" i="0" dirty="0">
                <a:solidFill>
                  <a:srgbClr val="3E3E3E"/>
                </a:solidFill>
                <a:effectLst/>
                <a:latin typeface="Open Sans" panose="020B0606030504020204" pitchFamily="34" charset="0"/>
              </a:rPr>
              <a:t>しかし、デジタルコンテンツビジネスの</a:t>
            </a:r>
            <a:r>
              <a:rPr lang="en-US" altLang="ja-JP" b="0" i="0" dirty="0">
                <a:solidFill>
                  <a:srgbClr val="3E3E3E"/>
                </a:solidFill>
                <a:effectLst/>
                <a:latin typeface="Open Sans" panose="020B0606030504020204" pitchFamily="34" charset="0"/>
              </a:rPr>
              <a:t>WEB3</a:t>
            </a:r>
            <a:r>
              <a:rPr lang="ja-JP" altLang="en-US" b="0" i="0" dirty="0">
                <a:solidFill>
                  <a:srgbClr val="3E3E3E"/>
                </a:solidFill>
                <a:effectLst/>
                <a:latin typeface="Open Sans" panose="020B0606030504020204" pitchFamily="34" charset="0"/>
              </a:rPr>
              <a:t>時代のパラダイムシフトは、コンテンツ文化が咲き誇る日本から世界に発信していきたいというのが、私の強い思いです。</a:t>
            </a:r>
            <a:br>
              <a:rPr lang="ja-JP" altLang="en-US" b="0" i="0" dirty="0">
                <a:solidFill>
                  <a:srgbClr val="3E3E3E"/>
                </a:solidFill>
                <a:effectLst/>
                <a:latin typeface="Open Sans" panose="020B0606030504020204" pitchFamily="34" charset="0"/>
              </a:rPr>
            </a:br>
            <a:br>
              <a:rPr lang="ja-JP" altLang="en-US" b="0" i="0" dirty="0">
                <a:solidFill>
                  <a:srgbClr val="3E3E3E"/>
                </a:solidFill>
                <a:effectLst/>
                <a:latin typeface="Open Sans" panose="020B0606030504020204" pitchFamily="34" charset="0"/>
              </a:rPr>
            </a:br>
            <a:r>
              <a:rPr lang="en-US" altLang="ja-JP" b="0" i="0" dirty="0">
                <a:solidFill>
                  <a:srgbClr val="3E3E3E"/>
                </a:solidFill>
                <a:effectLst/>
                <a:latin typeface="Open Sans" panose="020B0606030504020204" pitchFamily="34" charset="0"/>
              </a:rPr>
              <a:t>DC3</a:t>
            </a:r>
            <a:r>
              <a:rPr lang="ja-JP" altLang="en-US" b="0" i="0" dirty="0">
                <a:solidFill>
                  <a:srgbClr val="3E3E3E"/>
                </a:solidFill>
                <a:effectLst/>
                <a:latin typeface="Open Sans" panose="020B0606030504020204" pitchFamily="34" charset="0"/>
              </a:rPr>
              <a:t>ソリューションは、サービス事業者様、ライツホルダー様、プレーヤー開発者様など様々なステークホルダー様と一緒になって初めて社会に貢献できる裏方です。今日は、セルシスと子会社の＆</a:t>
            </a:r>
            <a:r>
              <a:rPr lang="en-US" altLang="ja-JP" b="0" i="0" dirty="0">
                <a:solidFill>
                  <a:srgbClr val="3E3E3E"/>
                </a:solidFill>
                <a:effectLst/>
                <a:latin typeface="Open Sans" panose="020B0606030504020204" pitchFamily="34" charset="0"/>
              </a:rPr>
              <a:t>DC3</a:t>
            </a:r>
            <a:r>
              <a:rPr lang="ja-JP" altLang="en-US" b="0" i="0" dirty="0">
                <a:solidFill>
                  <a:srgbClr val="3E3E3E"/>
                </a:solidFill>
                <a:effectLst/>
                <a:latin typeface="Open Sans" panose="020B0606030504020204" pitchFamily="34" charset="0"/>
              </a:rPr>
              <a:t>が、</a:t>
            </a:r>
            <a:r>
              <a:rPr lang="en-US" altLang="ja-JP" b="0" i="0" dirty="0">
                <a:solidFill>
                  <a:srgbClr val="3E3E3E"/>
                </a:solidFill>
                <a:effectLst/>
                <a:latin typeface="Open Sans" panose="020B0606030504020204" pitchFamily="34" charset="0"/>
              </a:rPr>
              <a:t>WEB3</a:t>
            </a:r>
            <a:r>
              <a:rPr lang="ja-JP" altLang="en-US" b="0" i="0" dirty="0">
                <a:solidFill>
                  <a:srgbClr val="3E3E3E"/>
                </a:solidFill>
                <a:effectLst/>
                <a:latin typeface="Open Sans" panose="020B0606030504020204" pitchFamily="34" charset="0"/>
              </a:rPr>
              <a:t>時代のコンテンツビジネスの開拓に皆様と汗をかくことをお約束する日です。</a:t>
            </a:r>
            <a:br>
              <a:rPr lang="ja-JP" altLang="en-US" b="0" i="0" dirty="0">
                <a:solidFill>
                  <a:srgbClr val="3E3E3E"/>
                </a:solidFill>
                <a:effectLst/>
                <a:latin typeface="Open Sans" panose="020B0606030504020204" pitchFamily="34" charset="0"/>
              </a:rPr>
            </a:br>
            <a:r>
              <a:rPr lang="ja-JP" altLang="en-US" b="0" i="0" dirty="0">
                <a:solidFill>
                  <a:srgbClr val="3E3E3E"/>
                </a:solidFill>
                <a:effectLst/>
                <a:latin typeface="Open Sans" panose="020B0606030504020204" pitchFamily="34" charset="0"/>
              </a:rPr>
              <a:t>その思いを込めたキャンペーンを本日よりご案内しております。</a:t>
            </a:r>
            <a:br>
              <a:rPr lang="ja-JP" altLang="en-US" b="0" i="0" dirty="0">
                <a:solidFill>
                  <a:srgbClr val="3E3E3E"/>
                </a:solidFill>
                <a:effectLst/>
                <a:latin typeface="Open Sans" panose="020B0606030504020204" pitchFamily="34" charset="0"/>
              </a:rPr>
            </a:br>
            <a:r>
              <a:rPr lang="ja-JP" altLang="en-US" b="0" i="0" dirty="0">
                <a:solidFill>
                  <a:srgbClr val="3E3E3E"/>
                </a:solidFill>
                <a:effectLst/>
                <a:latin typeface="Open Sans" panose="020B0606030504020204" pitchFamily="34" charset="0"/>
              </a:rPr>
              <a:t>詳しくは、</a:t>
            </a:r>
            <a:r>
              <a:rPr lang="en-US" altLang="ja-JP" b="0" i="0" dirty="0">
                <a:solidFill>
                  <a:srgbClr val="3E3E3E"/>
                </a:solidFill>
                <a:effectLst/>
                <a:latin typeface="Open Sans" panose="020B0606030504020204" pitchFamily="34" charset="0"/>
              </a:rPr>
              <a:t>DC3</a:t>
            </a:r>
            <a:r>
              <a:rPr lang="ja-JP" altLang="en-US" b="0" i="0" dirty="0">
                <a:solidFill>
                  <a:srgbClr val="3E3E3E"/>
                </a:solidFill>
                <a:effectLst/>
                <a:latin typeface="Open Sans" panose="020B0606030504020204" pitchFamily="34" charset="0"/>
              </a:rPr>
              <a:t>の</a:t>
            </a:r>
            <a:r>
              <a:rPr lang="en-US" altLang="ja-JP" b="0" i="0" dirty="0">
                <a:solidFill>
                  <a:srgbClr val="3E3E3E"/>
                </a:solidFill>
                <a:effectLst/>
                <a:latin typeface="Open Sans" panose="020B0606030504020204" pitchFamily="34" charset="0"/>
              </a:rPr>
              <a:t>WEB</a:t>
            </a:r>
            <a:r>
              <a:rPr lang="ja-JP" altLang="en-US" b="0" i="0" dirty="0">
                <a:solidFill>
                  <a:srgbClr val="3E3E3E"/>
                </a:solidFill>
                <a:effectLst/>
                <a:latin typeface="Open Sans" panose="020B0606030504020204" pitchFamily="34" charset="0"/>
              </a:rPr>
              <a:t>サイトをご覧ください。</a:t>
            </a:r>
            <a:br>
              <a:rPr lang="ja-JP" altLang="en-US" b="0" i="0" dirty="0">
                <a:solidFill>
                  <a:srgbClr val="3E3E3E"/>
                </a:solidFill>
                <a:effectLst/>
                <a:latin typeface="Open Sans" panose="020B0606030504020204" pitchFamily="34" charset="0"/>
              </a:rPr>
            </a:br>
            <a:br>
              <a:rPr lang="ja-JP" altLang="en-US" b="0" i="0" dirty="0">
                <a:solidFill>
                  <a:srgbClr val="3E3E3E"/>
                </a:solidFill>
                <a:effectLst/>
                <a:latin typeface="Open Sans" panose="020B0606030504020204" pitchFamily="34" charset="0"/>
              </a:rPr>
            </a:br>
            <a:r>
              <a:rPr lang="ja-JP" altLang="en-US" b="0" i="0" dirty="0">
                <a:solidFill>
                  <a:srgbClr val="3E3E3E"/>
                </a:solidFill>
                <a:effectLst/>
                <a:latin typeface="Open Sans" panose="020B0606030504020204" pitchFamily="34" charset="0"/>
              </a:rPr>
              <a:t>投機対象になるようなトークンの使い方ではない、コンテンツの価値を深く理解し愛してくれる人たちが、もっともっとハッピーになれる世界に向けて、今日から一歩を踏み出します。</a:t>
            </a:r>
            <a:br>
              <a:rPr lang="ja-JP" altLang="en-US" b="0" i="0" dirty="0">
                <a:solidFill>
                  <a:srgbClr val="3E3E3E"/>
                </a:solidFill>
                <a:effectLst/>
                <a:latin typeface="Open Sans" panose="020B0606030504020204" pitchFamily="34" charset="0"/>
              </a:rPr>
            </a:br>
            <a:br>
              <a:rPr lang="ja-JP" altLang="en-US" b="0" i="0" dirty="0">
                <a:solidFill>
                  <a:srgbClr val="3E3E3E"/>
                </a:solidFill>
                <a:effectLst/>
                <a:latin typeface="Open Sans" panose="020B0606030504020204" pitchFamily="34" charset="0"/>
              </a:rPr>
            </a:br>
            <a:r>
              <a:rPr lang="ja-JP" altLang="en-US" b="0" i="0" dirty="0">
                <a:solidFill>
                  <a:srgbClr val="3E3E3E"/>
                </a:solidFill>
                <a:effectLst/>
                <a:latin typeface="Open Sans" panose="020B0606030504020204" pitchFamily="34" charset="0"/>
              </a:rPr>
              <a:t>また最後になりますが、</a:t>
            </a:r>
            <a:r>
              <a:rPr lang="en-US" altLang="ja-JP" b="0" i="0" dirty="0">
                <a:solidFill>
                  <a:srgbClr val="3E3E3E"/>
                </a:solidFill>
                <a:effectLst/>
                <a:latin typeface="Open Sans" panose="020B0606030504020204" pitchFamily="34" charset="0"/>
              </a:rPr>
              <a:t>DC3</a:t>
            </a:r>
            <a:r>
              <a:rPr lang="ja-JP" altLang="en-US" b="0" i="0" dirty="0">
                <a:solidFill>
                  <a:srgbClr val="3E3E3E"/>
                </a:solidFill>
                <a:effectLst/>
                <a:latin typeface="Open Sans" panose="020B0606030504020204" pitchFamily="34" charset="0"/>
              </a:rPr>
              <a:t>と同様のビジョンを持ったソリューションが、今後、出てくると思います。</a:t>
            </a:r>
            <a:r>
              <a:rPr lang="en-US" altLang="ja-JP" b="0" i="0" dirty="0">
                <a:solidFill>
                  <a:srgbClr val="3E3E3E"/>
                </a:solidFill>
                <a:effectLst/>
                <a:latin typeface="Open Sans" panose="020B0606030504020204" pitchFamily="34" charset="0"/>
              </a:rPr>
              <a:t>DC3</a:t>
            </a:r>
            <a:r>
              <a:rPr lang="ja-JP" altLang="en-US" b="0" i="0" dirty="0">
                <a:solidFill>
                  <a:srgbClr val="3E3E3E"/>
                </a:solidFill>
                <a:effectLst/>
                <a:latin typeface="Open Sans" panose="020B0606030504020204" pitchFamily="34" charset="0"/>
              </a:rPr>
              <a:t>は、そうしたソリューションや、有用な</a:t>
            </a:r>
            <a:r>
              <a:rPr lang="en-US" altLang="ja-JP" b="0" i="0" dirty="0">
                <a:solidFill>
                  <a:srgbClr val="3E3E3E"/>
                </a:solidFill>
                <a:effectLst/>
                <a:latin typeface="Open Sans" panose="020B0606030504020204" pitchFamily="34" charset="0"/>
              </a:rPr>
              <a:t>NFT</a:t>
            </a:r>
            <a:r>
              <a:rPr lang="ja-JP" altLang="en-US" b="0" i="0" dirty="0">
                <a:solidFill>
                  <a:srgbClr val="3E3E3E"/>
                </a:solidFill>
                <a:effectLst/>
                <a:latin typeface="Open Sans" panose="020B0606030504020204" pitchFamily="34" charset="0"/>
              </a:rPr>
              <a:t>マーケットプレイスとはオープンな相互連携を視野に入れて、唯一無二の「モノ」としての価値が将来にわたり長く担保できる基盤ソリューションの提供をお約束いたします。</a:t>
            </a:r>
            <a:br>
              <a:rPr lang="ja-JP" altLang="en-US" b="0" i="0" dirty="0">
                <a:solidFill>
                  <a:srgbClr val="3E3E3E"/>
                </a:solidFill>
                <a:effectLst/>
                <a:latin typeface="Open Sans" panose="020B0606030504020204" pitchFamily="34" charset="0"/>
              </a:rPr>
            </a:br>
            <a:br>
              <a:rPr lang="ja-JP" altLang="en-US" b="0" i="0" dirty="0">
                <a:solidFill>
                  <a:srgbClr val="3E3E3E"/>
                </a:solidFill>
                <a:effectLst/>
                <a:latin typeface="Open Sans" panose="020B0606030504020204" pitchFamily="34" charset="0"/>
              </a:rPr>
            </a:br>
            <a:r>
              <a:rPr lang="ja-JP" altLang="en-US" b="0" i="0" dirty="0">
                <a:solidFill>
                  <a:srgbClr val="3E3E3E"/>
                </a:solidFill>
                <a:effectLst/>
                <a:latin typeface="Open Sans" panose="020B0606030504020204" pitchFamily="34" charset="0"/>
              </a:rPr>
              <a:t>私からのご挨拶は以上です。</a:t>
            </a:r>
            <a:br>
              <a:rPr lang="ja-JP" altLang="en-US" b="0" i="0" dirty="0">
                <a:solidFill>
                  <a:srgbClr val="3E3E3E"/>
                </a:solidFill>
                <a:effectLst/>
                <a:latin typeface="Open Sans" panose="020B0606030504020204" pitchFamily="34" charset="0"/>
              </a:rPr>
            </a:br>
            <a:r>
              <a:rPr lang="ja-JP" altLang="en-US" b="0" i="0" dirty="0">
                <a:solidFill>
                  <a:srgbClr val="3E3E3E"/>
                </a:solidFill>
                <a:effectLst/>
                <a:latin typeface="Open Sans" panose="020B0606030504020204" pitchFamily="34" charset="0"/>
              </a:rPr>
              <a:t>本日は、貴重なお時間をいただきありがとうございました。 </a:t>
            </a:r>
            <a:endParaRPr dirty="0"/>
          </a:p>
        </p:txBody>
      </p:sp>
    </p:spTree>
    <p:extLst>
      <p:ext uri="{BB962C8B-B14F-4D97-AF65-F5344CB8AC3E}">
        <p14:creationId xmlns:p14="http://schemas.microsoft.com/office/powerpoint/2010/main" val="2531532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a092783041_0_502:notes"/>
          <p:cNvSpPr txBox="1">
            <a:spLocks noGrp="1"/>
          </p:cNvSpPr>
          <p:nvPr>
            <p:ph type="body" idx="1"/>
          </p:nvPr>
        </p:nvSpPr>
        <p:spPr>
          <a:xfrm>
            <a:off x="673575" y="4686493"/>
            <a:ext cx="5388600" cy="4439700"/>
          </a:xfrm>
          <a:prstGeom prst="rect">
            <a:avLst/>
          </a:prstGeom>
        </p:spPr>
        <p:txBody>
          <a:bodyPr spcFirstLastPara="1" wrap="square" lIns="91300" tIns="45650" rIns="91300" bIns="45650" anchor="t" anchorCtr="0">
            <a:noAutofit/>
          </a:bodyPr>
          <a:lstStyle/>
          <a:p>
            <a:pPr marL="0" lvl="0" indent="0" algn="l" rtl="0">
              <a:spcBef>
                <a:spcPts val="0"/>
              </a:spcBef>
              <a:spcAft>
                <a:spcPts val="0"/>
              </a:spcAft>
              <a:buNone/>
            </a:pPr>
            <a:r>
              <a:rPr lang="ja-JP" altLang="en-US" dirty="0"/>
              <a:t>ソリューションの発表に先立ち、セルシスの歩みを、簡単にご紹介させてください。</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セルシスは、設立以来、</a:t>
            </a:r>
            <a:r>
              <a:rPr lang="en-US" altLang="ja-JP" dirty="0"/>
              <a:t>30</a:t>
            </a:r>
            <a:r>
              <a:rPr lang="ja-JP" altLang="en-US" dirty="0"/>
              <a:t>年以上に渡って、コンテンツの制作から配信の分野で、</a:t>
            </a:r>
          </a:p>
          <a:p>
            <a:pPr marL="0" lvl="0" indent="0" algn="l" rtl="0">
              <a:spcBef>
                <a:spcPts val="0"/>
              </a:spcBef>
              <a:spcAft>
                <a:spcPts val="0"/>
              </a:spcAft>
              <a:buNone/>
            </a:pPr>
            <a:r>
              <a:rPr lang="ja-JP" altLang="en-US" dirty="0"/>
              <a:t>デジタル技術を通じて、様々なソリューションを提供して参りました。</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・日本初のアニメーション制作ソフト</a:t>
            </a:r>
          </a:p>
          <a:p>
            <a:pPr marL="0" lvl="0" indent="0" algn="l" rtl="0">
              <a:spcBef>
                <a:spcPts val="0"/>
              </a:spcBef>
              <a:spcAft>
                <a:spcPts val="0"/>
              </a:spcAft>
              <a:buNone/>
            </a:pPr>
            <a:r>
              <a:rPr lang="ja-JP" altLang="en-US" dirty="0"/>
              <a:t>・世界初のマンガ制作ソフト</a:t>
            </a:r>
          </a:p>
          <a:p>
            <a:pPr marL="0" lvl="0" indent="0" algn="l" rtl="0">
              <a:spcBef>
                <a:spcPts val="0"/>
              </a:spcBef>
              <a:spcAft>
                <a:spcPts val="0"/>
              </a:spcAft>
              <a:buNone/>
            </a:pPr>
            <a:r>
              <a:rPr lang="ja-JP" altLang="en-US" dirty="0"/>
              <a:t>・世界初のモバイル端末に向けたコミック配信ソリューション</a:t>
            </a:r>
          </a:p>
          <a:p>
            <a:pPr marL="0" lvl="0" indent="0" algn="l" rtl="0">
              <a:spcBef>
                <a:spcPts val="0"/>
              </a:spcBef>
              <a:spcAft>
                <a:spcPts val="0"/>
              </a:spcAft>
              <a:buNone/>
            </a:pPr>
            <a:r>
              <a:rPr lang="ja-JP" altLang="en-US" dirty="0"/>
              <a:t>そして</a:t>
            </a:r>
          </a:p>
          <a:p>
            <a:pPr marL="0" lvl="0" indent="0" algn="l" rtl="0">
              <a:spcBef>
                <a:spcPts val="0"/>
              </a:spcBef>
              <a:spcAft>
                <a:spcPts val="0"/>
              </a:spcAft>
              <a:buNone/>
            </a:pPr>
            <a:r>
              <a:rPr lang="ja-JP" altLang="en-US" dirty="0"/>
              <a:t>・全世界で</a:t>
            </a:r>
            <a:r>
              <a:rPr lang="en-US" altLang="ja-JP" dirty="0"/>
              <a:t>2000</a:t>
            </a:r>
            <a:r>
              <a:rPr lang="ja-JP" altLang="en-US" dirty="0"/>
              <a:t>万人が利用するイラスト・マンガ・アニメーション制作アプリ</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これらを通じて、デジタルコンテンツ制作の変革や、デジタルコンテンツ配信のサポートをさせていただいています。</a:t>
            </a:r>
            <a:endParaRPr dirty="0"/>
          </a:p>
        </p:txBody>
      </p:sp>
      <p:sp>
        <p:nvSpPr>
          <p:cNvPr id="302" name="Google Shape;302;g1a092783041_0_502:notes"/>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1a092783041_0_534:notes"/>
          <p:cNvSpPr txBox="1">
            <a:spLocks noGrp="1"/>
          </p:cNvSpPr>
          <p:nvPr>
            <p:ph type="body" idx="1"/>
          </p:nvPr>
        </p:nvSpPr>
        <p:spPr>
          <a:xfrm>
            <a:off x="673575" y="4686493"/>
            <a:ext cx="5388600" cy="4439700"/>
          </a:xfrm>
          <a:prstGeom prst="rect">
            <a:avLst/>
          </a:prstGeom>
        </p:spPr>
        <p:txBody>
          <a:bodyPr spcFirstLastPara="1" wrap="square" lIns="91300" tIns="45650" rIns="91300" bIns="45650" anchor="t" anchorCtr="0">
            <a:noAutofit/>
          </a:bodyPr>
          <a:lstStyle/>
          <a:p>
            <a:pPr marL="0" lvl="0" indent="0" algn="l" rtl="0">
              <a:spcBef>
                <a:spcPts val="0"/>
              </a:spcBef>
              <a:spcAft>
                <a:spcPts val="0"/>
              </a:spcAft>
              <a:buNone/>
            </a:pPr>
            <a:r>
              <a:rPr lang="ja-JP" altLang="en-US" dirty="0"/>
              <a:t>創業して最初に提供したのが、日本初のアニメーション制作ソフト「</a:t>
            </a:r>
            <a:r>
              <a:rPr lang="en-US" altLang="ja-JP" dirty="0"/>
              <a:t>RETAS!PRO</a:t>
            </a:r>
            <a:r>
              <a:rPr lang="ja-JP" altLang="en-US" dirty="0"/>
              <a:t>」です。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アナログの「セル」と呼ばれる透明のシートに絵の具を用いて１コマずつ制作されていた、商業アメーションの制作工程を変革し、デジタル化を実現するソリューションです。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余談になりますが、この「セルアニメ」を「システム」化する。というところが、当社の名前「セルシス」の由来でもあります。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a:t>
            </a:r>
            <a:r>
              <a:rPr lang="en-US" altLang="ja-JP" dirty="0"/>
              <a:t>RETAS!PRO</a:t>
            </a:r>
            <a:r>
              <a:rPr lang="ja-JP" altLang="en-US" dirty="0"/>
              <a:t>」は、日本の制作スタジオの</a:t>
            </a:r>
            <a:r>
              <a:rPr lang="en-US" altLang="ja-JP" dirty="0"/>
              <a:t>90%</a:t>
            </a:r>
            <a:r>
              <a:rPr lang="ja-JP" altLang="en-US" dirty="0"/>
              <a:t>以上に導入され、業界標準ソフトウェアになっています。</a:t>
            </a:r>
            <a:endParaRPr dirty="0"/>
          </a:p>
        </p:txBody>
      </p:sp>
      <p:sp>
        <p:nvSpPr>
          <p:cNvPr id="335" name="Google Shape;335;g1a092783041_0_534:notes"/>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1a092783041_0_558:notes"/>
          <p:cNvSpPr txBox="1">
            <a:spLocks noGrp="1"/>
          </p:cNvSpPr>
          <p:nvPr>
            <p:ph type="body" idx="1"/>
          </p:nvPr>
        </p:nvSpPr>
        <p:spPr>
          <a:xfrm>
            <a:off x="673575" y="4686493"/>
            <a:ext cx="5388600" cy="4439700"/>
          </a:xfrm>
          <a:prstGeom prst="rect">
            <a:avLst/>
          </a:prstGeom>
        </p:spPr>
        <p:txBody>
          <a:bodyPr spcFirstLastPara="1" wrap="square" lIns="91300" tIns="45650" rIns="91300" bIns="45650" anchor="t" anchorCtr="0">
            <a:noAutofit/>
          </a:bodyPr>
          <a:lstStyle/>
          <a:p>
            <a:pPr marL="0" lvl="0" indent="0" algn="l" rtl="0">
              <a:spcBef>
                <a:spcPts val="0"/>
              </a:spcBef>
              <a:spcAft>
                <a:spcPts val="0"/>
              </a:spcAft>
              <a:buNone/>
            </a:pPr>
            <a:r>
              <a:rPr lang="ja-JP" altLang="en-US" dirty="0"/>
              <a:t>アニメーション制作ソリューションの次に取り組んだのが、世界初のマンガ制作のデジタル化を実現するソフト、「</a:t>
            </a:r>
            <a:r>
              <a:rPr lang="es-ES_tradnl" altLang="ja-JP" dirty="0"/>
              <a:t>ComicStudio</a:t>
            </a:r>
            <a:r>
              <a:rPr lang="ja-JP" altLang="en-US" dirty="0"/>
              <a:t>」です。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アナログ画材を用いたマンガの制作の道具を、</a:t>
            </a:r>
            <a:r>
              <a:rPr lang="en-US" altLang="ja-JP" dirty="0"/>
              <a:t>PC</a:t>
            </a:r>
            <a:r>
              <a:rPr lang="ja-JP" altLang="en-US" dirty="0"/>
              <a:t>とペンタブレットに置き換えることで、誰でも高品質な表現ができるようになり、マンガ制作の敷居を下げることを実現しています。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a:t>
            </a:r>
            <a:r>
              <a:rPr lang="es-ES_tradnl" altLang="ja-JP" dirty="0"/>
              <a:t>ComicStudio</a:t>
            </a:r>
            <a:r>
              <a:rPr lang="ja-JP" altLang="en-US" dirty="0"/>
              <a:t>」は、次に紹介する「</a:t>
            </a:r>
            <a:r>
              <a:rPr lang="en-US" altLang="ja-JP" dirty="0"/>
              <a:t>CLIP STUDIO PAINT</a:t>
            </a:r>
            <a:r>
              <a:rPr lang="ja-JP" altLang="en-US" dirty="0"/>
              <a:t>」にバトンタッチをして、</a:t>
            </a:r>
            <a:r>
              <a:rPr lang="en-US" altLang="ja-JP" dirty="0"/>
              <a:t>2013</a:t>
            </a:r>
            <a:r>
              <a:rPr lang="ja-JP" altLang="en-US" dirty="0"/>
              <a:t>年に販売を終了しました。</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その際は、「日本漫画界が存亡の危機？」と、ネットメディアで取り上げていただいたほど、多くのクリエイターにご利用いただき、マンガ制作ソフトとして、</a:t>
            </a:r>
            <a:r>
              <a:rPr lang="en-US" altLang="ja-JP" dirty="0"/>
              <a:t>No.1</a:t>
            </a:r>
            <a:r>
              <a:rPr lang="ja-JP" altLang="en-US" dirty="0"/>
              <a:t>のシェアを獲得しています。</a:t>
            </a:r>
            <a:endParaRPr dirty="0"/>
          </a:p>
        </p:txBody>
      </p:sp>
      <p:sp>
        <p:nvSpPr>
          <p:cNvPr id="360" name="Google Shape;360;g1a092783041_0_558:notes"/>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1a092783041_0_571:notes"/>
          <p:cNvSpPr txBox="1">
            <a:spLocks noGrp="1"/>
          </p:cNvSpPr>
          <p:nvPr>
            <p:ph type="body" idx="1"/>
          </p:nvPr>
        </p:nvSpPr>
        <p:spPr>
          <a:xfrm>
            <a:off x="673575" y="4686493"/>
            <a:ext cx="5388600" cy="4439700"/>
          </a:xfrm>
          <a:prstGeom prst="rect">
            <a:avLst/>
          </a:prstGeom>
        </p:spPr>
        <p:txBody>
          <a:bodyPr spcFirstLastPara="1" wrap="square" lIns="91300" tIns="45650" rIns="91300" bIns="45650" anchor="t" anchorCtr="0">
            <a:noAutofit/>
          </a:bodyPr>
          <a:lstStyle/>
          <a:p>
            <a:pPr marL="0" lvl="0" indent="0" algn="l" rtl="0">
              <a:spcBef>
                <a:spcPts val="0"/>
              </a:spcBef>
              <a:spcAft>
                <a:spcPts val="0"/>
              </a:spcAft>
              <a:buNone/>
            </a:pPr>
            <a:r>
              <a:rPr lang="ja-JP" altLang="en-US" dirty="0"/>
              <a:t>今までセルシスが提供してきた、デジタルコンテンツを制作する様々なツールの機能を一つにまとめ上げた統合グラフィックソリューションが、「</a:t>
            </a:r>
            <a:r>
              <a:rPr lang="en-US" altLang="ja-JP" dirty="0"/>
              <a:t>CLIP STUDIO PAINT</a:t>
            </a:r>
            <a:r>
              <a:rPr lang="ja-JP" altLang="en-US" dirty="0"/>
              <a:t>」です。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全世界の</a:t>
            </a:r>
            <a:r>
              <a:rPr lang="en-US" altLang="ja-JP" dirty="0"/>
              <a:t>2000</a:t>
            </a:r>
            <a:r>
              <a:rPr lang="ja-JP" altLang="en-US" dirty="0"/>
              <a:t>万人以上のイラストレーターや漫画家の創作活動を変革し続けています。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漫画家の「ちばてつや先生」からは、作画を支援する機能で漫画家の寿命が伸びたというコメントを頂いています。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また、ネットワーク機能により、漫画家とアシスタントが同じスタジオで作業する必要がなくなり、創作活動の変革を実現しました。</a:t>
            </a:r>
          </a:p>
          <a:p>
            <a:pPr marL="0" lvl="0" indent="0" algn="l" rtl="0">
              <a:spcBef>
                <a:spcPts val="0"/>
              </a:spcBef>
              <a:spcAft>
                <a:spcPts val="0"/>
              </a:spcAft>
              <a:buNone/>
            </a:pPr>
            <a:r>
              <a:rPr lang="ja-JP" altLang="en-US" dirty="0"/>
              <a:t>この機能は、新型コロナウイルスで対面での創作が難しくなった制作の現場でも、大きな効果を発揮しております。</a:t>
            </a:r>
            <a:endParaRPr dirty="0"/>
          </a:p>
        </p:txBody>
      </p:sp>
      <p:sp>
        <p:nvSpPr>
          <p:cNvPr id="374" name="Google Shape;374;g1a092783041_0_571:notes"/>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1a08bc0fd26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ja-JP" altLang="en-US" dirty="0"/>
              <a:t>セルシスはコンテンツの制作だけではなく、コンテンツをデジタルで配信するソリューションでも変革を実現しています。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最後に、世界初のモバイル端末に向けたコミック配信ソリューションのご紹介です。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en-US" altLang="ja-JP" dirty="0"/>
              <a:t>2003</a:t>
            </a:r>
            <a:r>
              <a:rPr lang="ja-JP" altLang="en-US" dirty="0"/>
              <a:t>年に、</a:t>
            </a:r>
            <a:r>
              <a:rPr lang="en-US" altLang="ja-JP" dirty="0"/>
              <a:t>au</a:t>
            </a:r>
            <a:r>
              <a:rPr lang="ja-JP" altLang="en-US" dirty="0"/>
              <a:t>が日本で初めてパケット定額サービスを始める際、セルシスの携帯コミックソリューションが公式マンガ配信環境として採用されました。</a:t>
            </a:r>
          </a:p>
          <a:p>
            <a:pPr marL="0" lvl="0" indent="0" algn="l" rtl="0">
              <a:spcBef>
                <a:spcPts val="0"/>
              </a:spcBef>
              <a:spcAft>
                <a:spcPts val="0"/>
              </a:spcAft>
              <a:buNone/>
            </a:pPr>
            <a:r>
              <a:rPr lang="ja-JP" altLang="en-US" dirty="0"/>
              <a:t>翌年には、</a:t>
            </a:r>
            <a:r>
              <a:rPr lang="en-US" altLang="ja-JP" dirty="0"/>
              <a:t>docomo</a:t>
            </a:r>
            <a:r>
              <a:rPr lang="ja-JP" altLang="en-US" dirty="0"/>
              <a:t>および</a:t>
            </a:r>
            <a:r>
              <a:rPr lang="en-US" altLang="ja-JP" dirty="0"/>
              <a:t>SoftBank</a:t>
            </a:r>
            <a:r>
              <a:rPr lang="ja-JP" altLang="en-US" dirty="0"/>
              <a:t>（当時は</a:t>
            </a:r>
            <a:r>
              <a:rPr lang="en-US" altLang="ja-JP" dirty="0"/>
              <a:t>Vodafone</a:t>
            </a:r>
            <a:r>
              <a:rPr lang="ja-JP" altLang="en-US" dirty="0"/>
              <a:t>）でも利用がはじまりました。</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en-US" altLang="ja-JP" dirty="0"/>
              <a:t>2012</a:t>
            </a:r>
            <a:r>
              <a:rPr lang="ja-JP" altLang="en-US" dirty="0"/>
              <a:t>年に、</a:t>
            </a:r>
            <a:r>
              <a:rPr lang="es-ES_tradnl" altLang="ja-JP" dirty="0"/>
              <a:t>Amazon</a:t>
            </a:r>
            <a:r>
              <a:rPr lang="ja-JP" altLang="en-US" dirty="0"/>
              <a:t>が</a:t>
            </a:r>
            <a:r>
              <a:rPr lang="en-US" altLang="ja-JP" dirty="0"/>
              <a:t>Kindle</a:t>
            </a:r>
            <a:r>
              <a:rPr lang="ja-JP" altLang="en-US" dirty="0"/>
              <a:t>を提供するより前の</a:t>
            </a:r>
            <a:r>
              <a:rPr lang="en-US" altLang="ja-JP" dirty="0"/>
              <a:t>2009</a:t>
            </a:r>
            <a:r>
              <a:rPr lang="ja-JP" altLang="en-US" dirty="0"/>
              <a:t>年には、すでに年間</a:t>
            </a:r>
            <a:r>
              <a:rPr lang="en-US" altLang="ja-JP" dirty="0"/>
              <a:t>400</a:t>
            </a:r>
            <a:r>
              <a:rPr lang="ja-JP" altLang="en-US" dirty="0"/>
              <a:t>億円以上の携帯コミックマーケットが日本で育っており、その市場の</a:t>
            </a:r>
            <a:r>
              <a:rPr lang="en-US" altLang="ja-JP" dirty="0"/>
              <a:t>90%</a:t>
            </a:r>
            <a:r>
              <a:rPr lang="ja-JP" altLang="en-US" dirty="0"/>
              <a:t>以上がセルシスのソリューションで提供されています。</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ja-JP" altLang="en-US" dirty="0"/>
              <a:t>現在</a:t>
            </a:r>
            <a:r>
              <a:rPr lang="en-US" altLang="ja-JP" dirty="0"/>
              <a:t>5500</a:t>
            </a:r>
            <a:r>
              <a:rPr lang="ja-JP" altLang="en-US" dirty="0"/>
              <a:t>億円を超える日本の電子書籍マーケットは、携帯コミックがきっかけだったと言えます。</a:t>
            </a:r>
          </a:p>
          <a:p>
            <a:pPr marL="0" lvl="0" indent="0" algn="l" rtl="0">
              <a:spcBef>
                <a:spcPts val="0"/>
              </a:spcBef>
              <a:spcAft>
                <a:spcPts val="0"/>
              </a:spcAft>
              <a:buNone/>
            </a:pPr>
            <a:r>
              <a:rPr lang="ja-JP" altLang="en-US" dirty="0"/>
              <a:t>スマートフォンにも対応したこのソリューションは、累計で</a:t>
            </a:r>
            <a:r>
              <a:rPr lang="en-US" altLang="ja-JP" dirty="0"/>
              <a:t>1200</a:t>
            </a:r>
            <a:r>
              <a:rPr lang="ja-JP" altLang="en-US" dirty="0"/>
              <a:t>を超えるサービスで利用されています。</a:t>
            </a:r>
            <a:endParaRPr dirty="0"/>
          </a:p>
        </p:txBody>
      </p:sp>
      <p:sp>
        <p:nvSpPr>
          <p:cNvPr id="151" name="Google Shape;151;g1a08bc0fd26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lvl="0" indent="0" algn="l" rtl="0">
              <a:spcBef>
                <a:spcPts val="0"/>
              </a:spcBef>
              <a:spcAft>
                <a:spcPts val="0"/>
              </a:spcAft>
              <a:buNone/>
            </a:pPr>
            <a:r>
              <a:rPr lang="ja-JP" altLang="en-US" dirty="0"/>
              <a:t>セルシスはデジタルコンテンツ業界で様々なイノベーションを実現してきました。</a:t>
            </a:r>
          </a:p>
          <a:p>
            <a:pPr marL="0" lvl="0" indent="0" algn="l" rtl="0">
              <a:spcBef>
                <a:spcPts val="0"/>
              </a:spcBef>
              <a:spcAft>
                <a:spcPts val="0"/>
              </a:spcAft>
              <a:buNone/>
            </a:pPr>
            <a:r>
              <a:rPr lang="ja-JP" altLang="en-US" dirty="0"/>
              <a:t> </a:t>
            </a:r>
          </a:p>
          <a:p>
            <a:pPr marL="0" lvl="0" indent="0" algn="l" rtl="0">
              <a:spcBef>
                <a:spcPts val="0"/>
              </a:spcBef>
              <a:spcAft>
                <a:spcPts val="0"/>
              </a:spcAft>
              <a:buNone/>
            </a:pPr>
            <a:r>
              <a:rPr lang="en-US" altLang="ja-JP" dirty="0"/>
              <a:t>DC3</a:t>
            </a:r>
            <a:r>
              <a:rPr lang="ja-JP" altLang="en-US" dirty="0"/>
              <a:t>はこうしたバックグラウンドを持つセルシスならではの、</a:t>
            </a:r>
            <a:r>
              <a:rPr lang="en-US" altLang="ja-JP" dirty="0"/>
              <a:t>WEB3</a:t>
            </a:r>
            <a:r>
              <a:rPr lang="ja-JP" altLang="en-US" dirty="0"/>
              <a:t>に向けたデジタルコンテンツ流通基盤ソリューションです。</a:t>
            </a:r>
          </a:p>
        </p:txBody>
      </p:sp>
      <p:sp>
        <p:nvSpPr>
          <p:cNvPr id="4" name="スライド番号プレースホルダー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altLang="ja-JP" sz="1200" b="0" i="0" u="none" strike="noStrike" cap="none" smtClean="0">
                <a:solidFill>
                  <a:schemeClr val="dk1"/>
                </a:solidFill>
                <a:latin typeface="Calibri"/>
                <a:ea typeface="Calibri"/>
                <a:cs typeface="Calibri"/>
                <a:sym typeface="Calibri"/>
              </a:rPr>
              <a:t>8</a:t>
            </a:fld>
            <a:endParaRPr lang="ja-JP" alt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3394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6:notes"/>
          <p:cNvSpPr>
            <a:spLocks noGrp="1" noRot="1" noChangeAspect="1"/>
          </p:cNvSpPr>
          <p:nvPr>
            <p:ph type="sldImg" idx="2"/>
          </p:nvPr>
        </p:nvSpPr>
        <p:spPr>
          <a:xfrm>
            <a:off x="77788" y="739775"/>
            <a:ext cx="6484937" cy="3648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2" name="Google Shape;432;p6:notes"/>
          <p:cNvSpPr txBox="1">
            <a:spLocks noGrp="1"/>
          </p:cNvSpPr>
          <p:nvPr>
            <p:ph type="body" idx="1"/>
          </p:nvPr>
        </p:nvSpPr>
        <p:spPr>
          <a:xfrm>
            <a:off x="168447" y="4632993"/>
            <a:ext cx="6412832" cy="4631355"/>
          </a:xfrm>
          <a:prstGeom prst="rect">
            <a:avLst/>
          </a:prstGeom>
          <a:noFill/>
          <a:ln>
            <a:noFill/>
          </a:ln>
        </p:spPr>
        <p:txBody>
          <a:bodyPr spcFirstLastPara="1" wrap="square" lIns="91300" tIns="45650" rIns="91300" bIns="45650"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白紙" type="blank">
  <p:cSld name="BLANK">
    <p:bg>
      <p:bgPr>
        <a:solidFill>
          <a:srgbClr val="ACB8CA"/>
        </a:solidFill>
        <a:effectLst/>
      </p:bgPr>
    </p:bg>
    <p:spTree>
      <p:nvGrpSpPr>
        <p:cNvPr id="1" name="Shape 90"/>
        <p:cNvGrpSpPr/>
        <p:nvPr/>
      </p:nvGrpSpPr>
      <p:grpSpPr>
        <a:xfrm>
          <a:off x="0" y="0"/>
          <a:ext cx="0" cy="0"/>
          <a:chOff x="0" y="0"/>
          <a:chExt cx="0" cy="0"/>
        </a:xfrm>
      </p:grpSpPr>
      <p:sp>
        <p:nvSpPr>
          <p:cNvPr id="91" name="Google Shape;91;g1a092783041_0_176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92" name="Google Shape;92;g1a092783041_0_176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93" name="Google Shape;93;g1a092783041_0_176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
        <p:nvSpPr>
          <p:cNvPr id="2" name="Google Shape;52;p13">
            <a:extLst>
              <a:ext uri="{FF2B5EF4-FFF2-40B4-BE49-F238E27FC236}">
                <a16:creationId xmlns:a16="http://schemas.microsoft.com/office/drawing/2014/main" id="{120ADD9B-2555-972C-A7C9-45DE960C1939}"/>
              </a:ext>
            </a:extLst>
          </p:cNvPr>
          <p:cNvSpPr/>
          <p:nvPr userDrawn="1"/>
        </p:nvSpPr>
        <p:spPr>
          <a:xfrm>
            <a:off x="251520" y="211494"/>
            <a:ext cx="8640974" cy="4728162"/>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タイトル付きの図" type="picTx">
  <p:cSld name="PICTURE_WITH_CAPTION_TEXT">
    <p:spTree>
      <p:nvGrpSpPr>
        <p:cNvPr id="1" name="Shape 151"/>
        <p:cNvGrpSpPr/>
        <p:nvPr/>
      </p:nvGrpSpPr>
      <p:grpSpPr>
        <a:xfrm>
          <a:off x="0" y="0"/>
          <a:ext cx="0" cy="0"/>
          <a:chOff x="0" y="0"/>
          <a:chExt cx="0" cy="0"/>
        </a:xfrm>
      </p:grpSpPr>
      <p:sp>
        <p:nvSpPr>
          <p:cNvPr id="152" name="Google Shape;152;g1a092783041_0_182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dk1"/>
              </a:buClr>
              <a:buSzPts val="2400"/>
              <a:buFont typeface="Meiryo"/>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3" name="Google Shape;153;g1a092783041_0_1826"/>
          <p:cNvSpPr>
            <a:spLocks noGrp="1"/>
          </p:cNvSpPr>
          <p:nvPr>
            <p:ph type="pic" idx="2"/>
          </p:nvPr>
        </p:nvSpPr>
        <p:spPr>
          <a:xfrm>
            <a:off x="3887391" y="740569"/>
            <a:ext cx="4629300" cy="3655200"/>
          </a:xfrm>
          <a:prstGeom prst="rect">
            <a:avLst/>
          </a:prstGeom>
          <a:noFill/>
          <a:ln>
            <a:noFill/>
          </a:ln>
        </p:spPr>
      </p:sp>
      <p:sp>
        <p:nvSpPr>
          <p:cNvPr id="154" name="Google Shape;154;g1a092783041_0_182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chemeClr val="dk1"/>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chemeClr val="dk1"/>
              </a:buClr>
              <a:buSzPts val="800"/>
              <a:buNone/>
              <a:defRPr sz="800"/>
            </a:lvl4pPr>
            <a:lvl5pPr marL="2286000" lvl="4" indent="-228600" algn="l" rtl="0">
              <a:lnSpc>
                <a:spcPct val="90000"/>
              </a:lnSpc>
              <a:spcBef>
                <a:spcPts val="400"/>
              </a:spcBef>
              <a:spcAft>
                <a:spcPts val="0"/>
              </a:spcAft>
              <a:buClr>
                <a:schemeClr val="dk1"/>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155" name="Google Shape;155;g1a092783041_0_18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6" name="Google Shape;156;g1a092783041_0_18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7" name="Google Shape;157;g1a092783041_0_18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タイトルと縦書きテキスト" type="vertTx">
  <p:cSld name="VERTICAL_TEXT">
    <p:spTree>
      <p:nvGrpSpPr>
        <p:cNvPr id="1" name="Shape 158"/>
        <p:cNvGrpSpPr/>
        <p:nvPr/>
      </p:nvGrpSpPr>
      <p:grpSpPr>
        <a:xfrm>
          <a:off x="0" y="0"/>
          <a:ext cx="0" cy="0"/>
          <a:chOff x="0" y="0"/>
          <a:chExt cx="0" cy="0"/>
        </a:xfrm>
      </p:grpSpPr>
      <p:sp>
        <p:nvSpPr>
          <p:cNvPr id="159" name="Google Shape;159;g1a092783041_0_18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60" name="Google Shape;160;g1a092783041_0_183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61" name="Google Shape;161;g1a092783041_0_18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2" name="Google Shape;162;g1a092783041_0_18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3" name="Google Shape;163;g1a092783041_0_18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縦書きタイトルと&#10;縦書きテキスト" type="vertTitleAndTx">
  <p:cSld name="VERTICAL_TITLE_AND_VERTICAL_TEXT">
    <p:spTree>
      <p:nvGrpSpPr>
        <p:cNvPr id="1" name="Shape 164"/>
        <p:cNvGrpSpPr/>
        <p:nvPr/>
      </p:nvGrpSpPr>
      <p:grpSpPr>
        <a:xfrm>
          <a:off x="0" y="0"/>
          <a:ext cx="0" cy="0"/>
          <a:chOff x="0" y="0"/>
          <a:chExt cx="0" cy="0"/>
        </a:xfrm>
      </p:grpSpPr>
      <p:sp>
        <p:nvSpPr>
          <p:cNvPr id="165" name="Google Shape;165;g1a092783041_0_1839"/>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66" name="Google Shape;166;g1a092783041_0_1839"/>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67" name="Google Shape;167;g1a092783041_0_18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8" name="Google Shape;168;g1a092783041_0_18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9" name="Google Shape;169;g1a092783041_0_18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タイトル スライド" type="title">
  <p:cSld name="タイトル スライド">
    <p:spTree>
      <p:nvGrpSpPr>
        <p:cNvPr id="1" name="Shape 101"/>
        <p:cNvGrpSpPr/>
        <p:nvPr/>
      </p:nvGrpSpPr>
      <p:grpSpPr>
        <a:xfrm>
          <a:off x="0" y="0"/>
          <a:ext cx="0" cy="0"/>
          <a:chOff x="0" y="0"/>
          <a:chExt cx="0" cy="0"/>
        </a:xfrm>
      </p:grpSpPr>
      <p:sp>
        <p:nvSpPr>
          <p:cNvPr id="102" name="Google Shape;102;g1a4213962bb_1_104"/>
          <p:cNvSpPr txBox="1">
            <a:spLocks noGrp="1"/>
          </p:cNvSpPr>
          <p:nvPr>
            <p:ph type="ctrTitle"/>
          </p:nvPr>
        </p:nvSpPr>
        <p:spPr>
          <a:xfrm>
            <a:off x="1143000" y="841772"/>
            <a:ext cx="6858000" cy="1790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4500"/>
              <a:buFont typeface="Calibri"/>
              <a:buNone/>
              <a:defRPr sz="45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3" name="Google Shape;103;g1a4213962bb_1_104"/>
          <p:cNvSpPr txBox="1">
            <a:spLocks noGrp="1"/>
          </p:cNvSpPr>
          <p:nvPr>
            <p:ph type="subTitle" idx="1"/>
          </p:nvPr>
        </p:nvSpPr>
        <p:spPr>
          <a:xfrm>
            <a:off x="1143000" y="2701528"/>
            <a:ext cx="6858000" cy="1241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750"/>
              </a:spcBef>
              <a:spcAft>
                <a:spcPts val="0"/>
              </a:spcAft>
              <a:buClr>
                <a:schemeClr val="dk1"/>
              </a:buClr>
              <a:buSzPts val="1800"/>
              <a:buNone/>
              <a:defRPr sz="1800"/>
            </a:lvl1pPr>
            <a:lvl2pPr lvl="1" algn="ctr" rtl="0">
              <a:lnSpc>
                <a:spcPct val="90000"/>
              </a:lnSpc>
              <a:spcBef>
                <a:spcPts val="375"/>
              </a:spcBef>
              <a:spcAft>
                <a:spcPts val="0"/>
              </a:spcAft>
              <a:buClr>
                <a:schemeClr val="dk1"/>
              </a:buClr>
              <a:buSzPts val="1500"/>
              <a:buNone/>
              <a:defRPr sz="1500"/>
            </a:lvl2pPr>
            <a:lvl3pPr lvl="2" algn="ctr" rtl="0">
              <a:lnSpc>
                <a:spcPct val="90000"/>
              </a:lnSpc>
              <a:spcBef>
                <a:spcPts val="375"/>
              </a:spcBef>
              <a:spcAft>
                <a:spcPts val="0"/>
              </a:spcAft>
              <a:buClr>
                <a:schemeClr val="dk1"/>
              </a:buClr>
              <a:buSzPts val="1350"/>
              <a:buNone/>
              <a:defRPr sz="1350"/>
            </a:lvl3pPr>
            <a:lvl4pPr lvl="3" algn="ctr" rtl="0">
              <a:lnSpc>
                <a:spcPct val="90000"/>
              </a:lnSpc>
              <a:spcBef>
                <a:spcPts val="375"/>
              </a:spcBef>
              <a:spcAft>
                <a:spcPts val="0"/>
              </a:spcAft>
              <a:buClr>
                <a:schemeClr val="dk1"/>
              </a:buClr>
              <a:buSzPts val="1200"/>
              <a:buNone/>
              <a:defRPr sz="1200"/>
            </a:lvl4pPr>
            <a:lvl5pPr lvl="4" algn="ctr" rtl="0">
              <a:lnSpc>
                <a:spcPct val="90000"/>
              </a:lnSpc>
              <a:spcBef>
                <a:spcPts val="375"/>
              </a:spcBef>
              <a:spcAft>
                <a:spcPts val="0"/>
              </a:spcAft>
              <a:buClr>
                <a:schemeClr val="dk1"/>
              </a:buClr>
              <a:buSzPts val="1200"/>
              <a:buNone/>
              <a:defRPr sz="1200"/>
            </a:lvl5pPr>
            <a:lvl6pPr lvl="5" algn="ctr" rtl="0">
              <a:lnSpc>
                <a:spcPct val="90000"/>
              </a:lnSpc>
              <a:spcBef>
                <a:spcPts val="375"/>
              </a:spcBef>
              <a:spcAft>
                <a:spcPts val="0"/>
              </a:spcAft>
              <a:buClr>
                <a:schemeClr val="dk1"/>
              </a:buClr>
              <a:buSzPts val="1200"/>
              <a:buNone/>
              <a:defRPr sz="1200"/>
            </a:lvl6pPr>
            <a:lvl7pPr lvl="6" algn="ctr" rtl="0">
              <a:lnSpc>
                <a:spcPct val="90000"/>
              </a:lnSpc>
              <a:spcBef>
                <a:spcPts val="375"/>
              </a:spcBef>
              <a:spcAft>
                <a:spcPts val="0"/>
              </a:spcAft>
              <a:buClr>
                <a:schemeClr val="dk1"/>
              </a:buClr>
              <a:buSzPts val="1200"/>
              <a:buNone/>
              <a:defRPr sz="1200"/>
            </a:lvl7pPr>
            <a:lvl8pPr lvl="7" algn="ctr" rtl="0">
              <a:lnSpc>
                <a:spcPct val="90000"/>
              </a:lnSpc>
              <a:spcBef>
                <a:spcPts val="375"/>
              </a:spcBef>
              <a:spcAft>
                <a:spcPts val="0"/>
              </a:spcAft>
              <a:buClr>
                <a:schemeClr val="dk1"/>
              </a:buClr>
              <a:buSzPts val="1200"/>
              <a:buNone/>
              <a:defRPr sz="1200"/>
            </a:lvl8pPr>
            <a:lvl9pPr lvl="8" algn="ctr" rtl="0">
              <a:lnSpc>
                <a:spcPct val="90000"/>
              </a:lnSpc>
              <a:spcBef>
                <a:spcPts val="375"/>
              </a:spcBef>
              <a:spcAft>
                <a:spcPts val="0"/>
              </a:spcAft>
              <a:buClr>
                <a:schemeClr val="dk1"/>
              </a:buClr>
              <a:buSzPts val="1200"/>
              <a:buNone/>
              <a:defRPr sz="1200"/>
            </a:lvl9pPr>
          </a:lstStyle>
          <a:p>
            <a:endParaRPr/>
          </a:p>
        </p:txBody>
      </p:sp>
      <p:sp>
        <p:nvSpPr>
          <p:cNvPr id="104" name="Google Shape;104;g1a4213962bb_1_104"/>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5" name="Google Shape;105;g1a4213962bb_1_104"/>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6" name="Google Shape;106;g1a4213962bb_1_104"/>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1976495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白紙" type="blank">
  <p:cSld name="BLANK">
    <p:bg>
      <p:bgPr>
        <a:solidFill>
          <a:srgbClr val="ACB8CA"/>
        </a:solidFill>
        <a:effectLst/>
      </p:bgPr>
    </p:bg>
    <p:spTree>
      <p:nvGrpSpPr>
        <p:cNvPr id="1" name="Shape 176"/>
        <p:cNvGrpSpPr/>
        <p:nvPr/>
      </p:nvGrpSpPr>
      <p:grpSpPr>
        <a:xfrm>
          <a:off x="0" y="0"/>
          <a:ext cx="0" cy="0"/>
          <a:chOff x="0" y="0"/>
          <a:chExt cx="0" cy="0"/>
        </a:xfrm>
      </p:grpSpPr>
      <p:sp>
        <p:nvSpPr>
          <p:cNvPr id="177" name="Google Shape;177;g1a092783041_0_1851"/>
          <p:cNvSpPr/>
          <p:nvPr/>
        </p:nvSpPr>
        <p:spPr>
          <a:xfrm>
            <a:off x="251520" y="667956"/>
            <a:ext cx="8639700" cy="4271700"/>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sp>
        <p:nvSpPr>
          <p:cNvPr id="178" name="Google Shape;178;g1a092783041_0_1851"/>
          <p:cNvSpPr/>
          <p:nvPr/>
        </p:nvSpPr>
        <p:spPr>
          <a:xfrm>
            <a:off x="423580" y="225575"/>
            <a:ext cx="3942600" cy="918000"/>
          </a:xfrm>
          <a:prstGeom prst="roundRect">
            <a:avLst>
              <a:gd name="adj" fmla="val 9553"/>
            </a:avLst>
          </a:prstGeom>
          <a:solidFill>
            <a:schemeClr val="dk2"/>
          </a:solidFill>
          <a:ln w="19050" cap="flat" cmpd="sng">
            <a:solidFill>
              <a:schemeClr val="dk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
        <p:nvSpPr>
          <p:cNvPr id="179" name="Google Shape;179;g1a092783041_0_1851"/>
          <p:cNvSpPr/>
          <p:nvPr/>
        </p:nvSpPr>
        <p:spPr>
          <a:xfrm>
            <a:off x="405345" y="203837"/>
            <a:ext cx="3942600" cy="918000"/>
          </a:xfrm>
          <a:prstGeom prst="roundRect">
            <a:avLst>
              <a:gd name="adj" fmla="val 9553"/>
            </a:avLst>
          </a:prstGeom>
          <a:solidFill>
            <a:schemeClr val="lt1"/>
          </a:solidFill>
          <a:ln w="19050" cap="flat" cmpd="sng">
            <a:solidFill>
              <a:schemeClr val="dk2"/>
            </a:solidFill>
            <a:prstDash val="solid"/>
            <a:round/>
            <a:headEnd type="none" w="sm" len="sm"/>
            <a:tailEnd type="none" w="sm" len="sm"/>
          </a:ln>
        </p:spPr>
        <p:txBody>
          <a:bodyPr spcFirstLastPara="1" wrap="square" lIns="68575" tIns="34275" rIns="68575" bIns="0"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白紙">
  <p:cSld name="1_白紙">
    <p:bg>
      <p:bgPr>
        <a:solidFill>
          <a:srgbClr val="ACB8CA"/>
        </a:solidFill>
        <a:effectLst/>
      </p:bgPr>
    </p:bg>
    <p:spTree>
      <p:nvGrpSpPr>
        <p:cNvPr id="1" name="Shape 180"/>
        <p:cNvGrpSpPr/>
        <p:nvPr/>
      </p:nvGrpSpPr>
      <p:grpSpPr>
        <a:xfrm>
          <a:off x="0" y="0"/>
          <a:ext cx="0" cy="0"/>
          <a:chOff x="0" y="0"/>
          <a:chExt cx="0" cy="0"/>
        </a:xfrm>
      </p:grpSpPr>
      <p:sp>
        <p:nvSpPr>
          <p:cNvPr id="181" name="Google Shape;181;g1a092783041_0_1855"/>
          <p:cNvSpPr/>
          <p:nvPr/>
        </p:nvSpPr>
        <p:spPr>
          <a:xfrm>
            <a:off x="4642394" y="667956"/>
            <a:ext cx="4250100" cy="4271700"/>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sp>
        <p:nvSpPr>
          <p:cNvPr id="182" name="Google Shape;182;g1a092783041_0_1855"/>
          <p:cNvSpPr/>
          <p:nvPr/>
        </p:nvSpPr>
        <p:spPr>
          <a:xfrm>
            <a:off x="251520" y="667956"/>
            <a:ext cx="4250100" cy="4271700"/>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sp>
        <p:nvSpPr>
          <p:cNvPr id="183" name="Google Shape;183;g1a092783041_0_1855"/>
          <p:cNvSpPr/>
          <p:nvPr/>
        </p:nvSpPr>
        <p:spPr>
          <a:xfrm>
            <a:off x="4814672" y="225575"/>
            <a:ext cx="3942600" cy="918000"/>
          </a:xfrm>
          <a:prstGeom prst="roundRect">
            <a:avLst>
              <a:gd name="adj" fmla="val 9553"/>
            </a:avLst>
          </a:prstGeom>
          <a:solidFill>
            <a:schemeClr val="dk2"/>
          </a:solidFill>
          <a:ln w="19050" cap="flat" cmpd="sng">
            <a:solidFill>
              <a:schemeClr val="dk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500" b="1">
              <a:solidFill>
                <a:schemeClr val="dk2"/>
              </a:solidFill>
              <a:latin typeface="Meiryo"/>
              <a:ea typeface="Meiryo"/>
              <a:cs typeface="Meiryo"/>
              <a:sym typeface="Meiryo"/>
            </a:endParaRPr>
          </a:p>
        </p:txBody>
      </p:sp>
      <p:sp>
        <p:nvSpPr>
          <p:cNvPr id="184" name="Google Shape;184;g1a092783041_0_1855"/>
          <p:cNvSpPr/>
          <p:nvPr/>
        </p:nvSpPr>
        <p:spPr>
          <a:xfrm>
            <a:off x="4796438" y="203838"/>
            <a:ext cx="3942000" cy="918000"/>
          </a:xfrm>
          <a:prstGeom prst="roundRect">
            <a:avLst>
              <a:gd name="adj" fmla="val 8664"/>
            </a:avLst>
          </a:prstGeom>
          <a:solidFill>
            <a:schemeClr val="lt1"/>
          </a:solidFill>
          <a:ln w="19050" cap="flat" cmpd="sng">
            <a:solidFill>
              <a:schemeClr val="dk2"/>
            </a:solidFill>
            <a:prstDash val="solid"/>
            <a:round/>
            <a:headEnd type="none" w="sm" len="sm"/>
            <a:tailEnd type="none" w="sm" len="sm"/>
          </a:ln>
        </p:spPr>
        <p:txBody>
          <a:bodyPr spcFirstLastPara="1" wrap="square" lIns="68575" tIns="34275" rIns="68575" bIns="0" anchor="ctr" anchorCtr="0">
            <a:noAutofit/>
          </a:bodyPr>
          <a:lstStyle/>
          <a:p>
            <a:pPr marL="0" marR="0" lvl="0" indent="0" algn="ctr" rtl="0">
              <a:spcBef>
                <a:spcPts val="0"/>
              </a:spcBef>
              <a:spcAft>
                <a:spcPts val="0"/>
              </a:spcAft>
              <a:buNone/>
            </a:pPr>
            <a:endParaRPr sz="1500" b="1">
              <a:solidFill>
                <a:schemeClr val="dk2"/>
              </a:solidFill>
              <a:latin typeface="Meiryo"/>
              <a:ea typeface="Meiryo"/>
              <a:cs typeface="Meiryo"/>
              <a:sym typeface="Meiryo"/>
            </a:endParaRPr>
          </a:p>
        </p:txBody>
      </p:sp>
      <p:sp>
        <p:nvSpPr>
          <p:cNvPr id="185" name="Google Shape;185;g1a092783041_0_1855"/>
          <p:cNvSpPr/>
          <p:nvPr/>
        </p:nvSpPr>
        <p:spPr>
          <a:xfrm>
            <a:off x="423580" y="225575"/>
            <a:ext cx="3942600" cy="918000"/>
          </a:xfrm>
          <a:prstGeom prst="roundRect">
            <a:avLst>
              <a:gd name="adj" fmla="val 9553"/>
            </a:avLst>
          </a:prstGeom>
          <a:solidFill>
            <a:schemeClr val="dk2"/>
          </a:solidFill>
          <a:ln w="19050" cap="flat" cmpd="sng">
            <a:solidFill>
              <a:schemeClr val="dk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500" b="1">
              <a:solidFill>
                <a:schemeClr val="dk2"/>
              </a:solidFill>
              <a:latin typeface="Meiryo"/>
              <a:ea typeface="Meiryo"/>
              <a:cs typeface="Meiryo"/>
              <a:sym typeface="Meiryo"/>
            </a:endParaRPr>
          </a:p>
        </p:txBody>
      </p:sp>
      <p:sp>
        <p:nvSpPr>
          <p:cNvPr id="186" name="Google Shape;186;g1a092783041_0_1855"/>
          <p:cNvSpPr/>
          <p:nvPr/>
        </p:nvSpPr>
        <p:spPr>
          <a:xfrm>
            <a:off x="405345" y="203837"/>
            <a:ext cx="3942600" cy="918000"/>
          </a:xfrm>
          <a:prstGeom prst="roundRect">
            <a:avLst>
              <a:gd name="adj" fmla="val 9553"/>
            </a:avLst>
          </a:prstGeom>
          <a:solidFill>
            <a:schemeClr val="lt1"/>
          </a:solidFill>
          <a:ln w="19050" cap="flat" cmpd="sng">
            <a:solidFill>
              <a:schemeClr val="dk2"/>
            </a:solidFill>
            <a:prstDash val="solid"/>
            <a:round/>
            <a:headEnd type="none" w="sm" len="sm"/>
            <a:tailEnd type="none" w="sm" len="sm"/>
          </a:ln>
        </p:spPr>
        <p:txBody>
          <a:bodyPr spcFirstLastPara="1" wrap="square" lIns="68575" tIns="34275" rIns="68575" bIns="0" anchor="ctr" anchorCtr="0">
            <a:noAutofit/>
          </a:bodyPr>
          <a:lstStyle/>
          <a:p>
            <a:pPr marL="0" marR="0" lvl="0" indent="0" algn="ctr" rtl="0">
              <a:spcBef>
                <a:spcPts val="0"/>
              </a:spcBef>
              <a:spcAft>
                <a:spcPts val="0"/>
              </a:spcAft>
              <a:buNone/>
            </a:pPr>
            <a:endParaRPr sz="1500" b="1">
              <a:solidFill>
                <a:schemeClr val="dk2"/>
              </a:solidFill>
              <a:latin typeface="Meiryo"/>
              <a:ea typeface="Meiryo"/>
              <a:cs typeface="Meiryo"/>
              <a:sym typeface="Meiryo"/>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タイトルとコンテンツ" type="obj">
  <p:cSld name="OBJECT">
    <p:spTree>
      <p:nvGrpSpPr>
        <p:cNvPr id="1" name="Shape 193"/>
        <p:cNvGrpSpPr/>
        <p:nvPr/>
      </p:nvGrpSpPr>
      <p:grpSpPr>
        <a:xfrm>
          <a:off x="0" y="0"/>
          <a:ext cx="0" cy="0"/>
          <a:chOff x="0" y="0"/>
          <a:chExt cx="0" cy="0"/>
        </a:xfrm>
      </p:grpSpPr>
      <p:sp>
        <p:nvSpPr>
          <p:cNvPr id="194" name="Google Shape;194;g1a092783041_0_186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5" name="Google Shape;195;g1a092783041_0_186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96" name="Google Shape;196;g1a092783041_0_186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7" name="Google Shape;197;g1a092783041_0_186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8" name="Google Shape;198;g1a092783041_0_186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セクション見出し" type="secHead">
  <p:cSld name="SECTION_HEADER">
    <p:spTree>
      <p:nvGrpSpPr>
        <p:cNvPr id="1" name="Shape 199"/>
        <p:cNvGrpSpPr/>
        <p:nvPr/>
      </p:nvGrpSpPr>
      <p:grpSpPr>
        <a:xfrm>
          <a:off x="0" y="0"/>
          <a:ext cx="0" cy="0"/>
          <a:chOff x="0" y="0"/>
          <a:chExt cx="0" cy="0"/>
        </a:xfrm>
      </p:grpSpPr>
      <p:sp>
        <p:nvSpPr>
          <p:cNvPr id="200" name="Google Shape;200;g1a092783041_0_1874"/>
          <p:cNvSpPr txBox="1">
            <a:spLocks noGrp="1"/>
          </p:cNvSpPr>
          <p:nvPr>
            <p:ph type="title"/>
          </p:nvPr>
        </p:nvSpPr>
        <p:spPr>
          <a:xfrm>
            <a:off x="623888" y="1282303"/>
            <a:ext cx="7886700" cy="21396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dk1"/>
              </a:buClr>
              <a:buSzPts val="4500"/>
              <a:buFont typeface="Meiryo"/>
              <a:buNone/>
              <a:defRPr sz="4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1" name="Google Shape;201;g1a092783041_0_187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normAutofit/>
          </a:bodyPr>
          <a:lstStyle>
            <a:lvl1pPr marL="457200" lvl="0" indent="-228600" algn="l" rtl="0">
              <a:lnSpc>
                <a:spcPct val="90000"/>
              </a:lnSpc>
              <a:spcBef>
                <a:spcPts val="800"/>
              </a:spcBef>
              <a:spcAft>
                <a:spcPts val="0"/>
              </a:spcAft>
              <a:buClr>
                <a:srgbClr val="888888"/>
              </a:buClr>
              <a:buSzPts val="1800"/>
              <a:buNone/>
              <a:defRPr sz="1800">
                <a:solidFill>
                  <a:srgbClr val="888888"/>
                </a:solidFill>
              </a:defRPr>
            </a:lvl1pPr>
            <a:lvl2pPr marL="914400" lvl="1" indent="-228600" algn="l" rtl="0">
              <a:lnSpc>
                <a:spcPct val="90000"/>
              </a:lnSpc>
              <a:spcBef>
                <a:spcPts val="400"/>
              </a:spcBef>
              <a:spcAft>
                <a:spcPts val="0"/>
              </a:spcAft>
              <a:buClr>
                <a:srgbClr val="888888"/>
              </a:buClr>
              <a:buSzPts val="1500"/>
              <a:buNone/>
              <a:defRPr sz="1500">
                <a:solidFill>
                  <a:srgbClr val="888888"/>
                </a:solidFill>
              </a:defRPr>
            </a:lvl2pPr>
            <a:lvl3pPr marL="1371600" lvl="2" indent="-228600" algn="l" rtl="0">
              <a:lnSpc>
                <a:spcPct val="90000"/>
              </a:lnSpc>
              <a:spcBef>
                <a:spcPts val="400"/>
              </a:spcBef>
              <a:spcAft>
                <a:spcPts val="0"/>
              </a:spcAft>
              <a:buClr>
                <a:srgbClr val="888888"/>
              </a:buClr>
              <a:buSzPts val="1400"/>
              <a:buNone/>
              <a:defRPr sz="1400">
                <a:solidFill>
                  <a:srgbClr val="888888"/>
                </a:solidFill>
              </a:defRPr>
            </a:lvl3pPr>
            <a:lvl4pPr marL="1828800" lvl="3" indent="-228600" algn="l" rtl="0">
              <a:lnSpc>
                <a:spcPct val="90000"/>
              </a:lnSpc>
              <a:spcBef>
                <a:spcPts val="400"/>
              </a:spcBef>
              <a:spcAft>
                <a:spcPts val="0"/>
              </a:spcAft>
              <a:buClr>
                <a:srgbClr val="888888"/>
              </a:buClr>
              <a:buSzPts val="1200"/>
              <a:buNone/>
              <a:defRPr sz="1200">
                <a:solidFill>
                  <a:srgbClr val="888888"/>
                </a:solidFill>
              </a:defRPr>
            </a:lvl4pPr>
            <a:lvl5pPr marL="2286000" lvl="4" indent="-228600" algn="l" rtl="0">
              <a:lnSpc>
                <a:spcPct val="90000"/>
              </a:lnSpc>
              <a:spcBef>
                <a:spcPts val="400"/>
              </a:spcBef>
              <a:spcAft>
                <a:spcPts val="0"/>
              </a:spcAft>
              <a:buClr>
                <a:srgbClr val="888888"/>
              </a:buClr>
              <a:buSzPts val="1200"/>
              <a:buNone/>
              <a:defRPr sz="1200">
                <a:solidFill>
                  <a:srgbClr val="888888"/>
                </a:solidFill>
              </a:defRPr>
            </a:lvl5pPr>
            <a:lvl6pPr marL="2743200" lvl="5" indent="-228600" algn="l" rtl="0">
              <a:lnSpc>
                <a:spcPct val="90000"/>
              </a:lnSpc>
              <a:spcBef>
                <a:spcPts val="400"/>
              </a:spcBef>
              <a:spcAft>
                <a:spcPts val="0"/>
              </a:spcAft>
              <a:buClr>
                <a:srgbClr val="888888"/>
              </a:buClr>
              <a:buSzPts val="1200"/>
              <a:buNone/>
              <a:defRPr sz="1200">
                <a:solidFill>
                  <a:srgbClr val="888888"/>
                </a:solidFill>
              </a:defRPr>
            </a:lvl6pPr>
            <a:lvl7pPr marL="3200400" lvl="6" indent="-228600" algn="l" rtl="0">
              <a:lnSpc>
                <a:spcPct val="90000"/>
              </a:lnSpc>
              <a:spcBef>
                <a:spcPts val="400"/>
              </a:spcBef>
              <a:spcAft>
                <a:spcPts val="0"/>
              </a:spcAft>
              <a:buClr>
                <a:srgbClr val="888888"/>
              </a:buClr>
              <a:buSzPts val="1200"/>
              <a:buNone/>
              <a:defRPr sz="1200">
                <a:solidFill>
                  <a:srgbClr val="888888"/>
                </a:solidFill>
              </a:defRPr>
            </a:lvl7pPr>
            <a:lvl8pPr marL="3657600" lvl="7" indent="-228600" algn="l" rtl="0">
              <a:lnSpc>
                <a:spcPct val="90000"/>
              </a:lnSpc>
              <a:spcBef>
                <a:spcPts val="400"/>
              </a:spcBef>
              <a:spcAft>
                <a:spcPts val="0"/>
              </a:spcAft>
              <a:buClr>
                <a:srgbClr val="888888"/>
              </a:buClr>
              <a:buSzPts val="1200"/>
              <a:buNone/>
              <a:defRPr sz="1200">
                <a:solidFill>
                  <a:srgbClr val="888888"/>
                </a:solidFill>
              </a:defRPr>
            </a:lvl8pPr>
            <a:lvl9pPr marL="4114800" lvl="8" indent="-228600" algn="l" rtl="0">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02" name="Google Shape;202;g1a092783041_0_187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3" name="Google Shape;203;g1a092783041_0_187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4" name="Google Shape;204;g1a092783041_0_187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 つのコンテンツ" type="twoObj">
  <p:cSld name="TWO_OBJECTS">
    <p:spTree>
      <p:nvGrpSpPr>
        <p:cNvPr id="1" name="Shape 205"/>
        <p:cNvGrpSpPr/>
        <p:nvPr/>
      </p:nvGrpSpPr>
      <p:grpSpPr>
        <a:xfrm>
          <a:off x="0" y="0"/>
          <a:ext cx="0" cy="0"/>
          <a:chOff x="0" y="0"/>
          <a:chExt cx="0" cy="0"/>
        </a:xfrm>
      </p:grpSpPr>
      <p:sp>
        <p:nvSpPr>
          <p:cNvPr id="206" name="Google Shape;206;g1a092783041_0_188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7" name="Google Shape;207;g1a092783041_0_188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08" name="Google Shape;208;g1a092783041_0_188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09" name="Google Shape;209;g1a092783041_0_188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0" name="Google Shape;210;g1a092783041_0_188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1" name="Google Shape;211;g1a092783041_0_188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比較" type="twoTxTwoObj">
  <p:cSld name="TWO_OBJECTS_WITH_TEXT">
    <p:spTree>
      <p:nvGrpSpPr>
        <p:cNvPr id="1" name="Shape 212"/>
        <p:cNvGrpSpPr/>
        <p:nvPr/>
      </p:nvGrpSpPr>
      <p:grpSpPr>
        <a:xfrm>
          <a:off x="0" y="0"/>
          <a:ext cx="0" cy="0"/>
          <a:chOff x="0" y="0"/>
          <a:chExt cx="0" cy="0"/>
        </a:xfrm>
      </p:grpSpPr>
      <p:sp>
        <p:nvSpPr>
          <p:cNvPr id="213" name="Google Shape;213;g1a092783041_0_188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4" name="Google Shape;214;g1a092783041_0_188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normAutofit/>
          </a:bodyPr>
          <a:lstStyle>
            <a:lvl1pPr marL="457200" lvl="0" indent="-228600" algn="l" rtl="0">
              <a:lnSpc>
                <a:spcPct val="90000"/>
              </a:lnSpc>
              <a:spcBef>
                <a:spcPts val="800"/>
              </a:spcBef>
              <a:spcAft>
                <a:spcPts val="0"/>
              </a:spcAft>
              <a:buClr>
                <a:schemeClr val="dk1"/>
              </a:buClr>
              <a:buSzPts val="1800"/>
              <a:buNone/>
              <a:defRPr sz="1800" b="1"/>
            </a:lvl1pPr>
            <a:lvl2pPr marL="914400" lvl="1" indent="-228600" algn="l" rtl="0">
              <a:lnSpc>
                <a:spcPct val="90000"/>
              </a:lnSpc>
              <a:spcBef>
                <a:spcPts val="400"/>
              </a:spcBef>
              <a:spcAft>
                <a:spcPts val="0"/>
              </a:spcAft>
              <a:buClr>
                <a:schemeClr val="dk1"/>
              </a:buClr>
              <a:buSzPts val="1500"/>
              <a:buNone/>
              <a:defRPr sz="1500" b="1"/>
            </a:lvl2pPr>
            <a:lvl3pPr marL="1371600" lvl="2" indent="-228600" algn="l" rtl="0">
              <a:lnSpc>
                <a:spcPct val="90000"/>
              </a:lnSpc>
              <a:spcBef>
                <a:spcPts val="400"/>
              </a:spcBef>
              <a:spcAft>
                <a:spcPts val="0"/>
              </a:spcAft>
              <a:buClr>
                <a:schemeClr val="dk1"/>
              </a:buClr>
              <a:buSzPts val="1400"/>
              <a:buNone/>
              <a:defRPr sz="1400" b="1"/>
            </a:lvl3pPr>
            <a:lvl4pPr marL="1828800" lvl="3" indent="-228600" algn="l" rtl="0">
              <a:lnSpc>
                <a:spcPct val="90000"/>
              </a:lnSpc>
              <a:spcBef>
                <a:spcPts val="400"/>
              </a:spcBef>
              <a:spcAft>
                <a:spcPts val="0"/>
              </a:spcAft>
              <a:buClr>
                <a:schemeClr val="dk1"/>
              </a:buClr>
              <a:buSzPts val="1200"/>
              <a:buNone/>
              <a:defRPr sz="1200" b="1"/>
            </a:lvl4pPr>
            <a:lvl5pPr marL="2286000" lvl="4" indent="-228600" algn="l" rtl="0">
              <a:lnSpc>
                <a:spcPct val="90000"/>
              </a:lnSpc>
              <a:spcBef>
                <a:spcPts val="400"/>
              </a:spcBef>
              <a:spcAft>
                <a:spcPts val="0"/>
              </a:spcAft>
              <a:buClr>
                <a:schemeClr val="dk1"/>
              </a:buClr>
              <a:buSzPts val="1200"/>
              <a:buNone/>
              <a:defRPr sz="1200" b="1"/>
            </a:lvl5pPr>
            <a:lvl6pPr marL="2743200" lvl="5" indent="-228600" algn="l" rtl="0">
              <a:lnSpc>
                <a:spcPct val="90000"/>
              </a:lnSpc>
              <a:spcBef>
                <a:spcPts val="400"/>
              </a:spcBef>
              <a:spcAft>
                <a:spcPts val="0"/>
              </a:spcAft>
              <a:buClr>
                <a:schemeClr val="dk1"/>
              </a:buClr>
              <a:buSzPts val="1200"/>
              <a:buNone/>
              <a:defRPr sz="1200" b="1"/>
            </a:lvl6pPr>
            <a:lvl7pPr marL="3200400" lvl="6" indent="-228600" algn="l" rtl="0">
              <a:lnSpc>
                <a:spcPct val="90000"/>
              </a:lnSpc>
              <a:spcBef>
                <a:spcPts val="400"/>
              </a:spcBef>
              <a:spcAft>
                <a:spcPts val="0"/>
              </a:spcAft>
              <a:buClr>
                <a:schemeClr val="dk1"/>
              </a:buClr>
              <a:buSzPts val="1200"/>
              <a:buNone/>
              <a:defRPr sz="1200" b="1"/>
            </a:lvl7pPr>
            <a:lvl8pPr marL="3657600" lvl="7" indent="-228600" algn="l" rtl="0">
              <a:lnSpc>
                <a:spcPct val="90000"/>
              </a:lnSpc>
              <a:spcBef>
                <a:spcPts val="400"/>
              </a:spcBef>
              <a:spcAft>
                <a:spcPts val="0"/>
              </a:spcAft>
              <a:buClr>
                <a:schemeClr val="dk1"/>
              </a:buClr>
              <a:buSzPts val="1200"/>
              <a:buNone/>
              <a:defRPr sz="1200" b="1"/>
            </a:lvl8pPr>
            <a:lvl9pPr marL="4114800" lvl="8" indent="-228600" algn="l" rtl="0">
              <a:lnSpc>
                <a:spcPct val="90000"/>
              </a:lnSpc>
              <a:spcBef>
                <a:spcPts val="400"/>
              </a:spcBef>
              <a:spcAft>
                <a:spcPts val="0"/>
              </a:spcAft>
              <a:buClr>
                <a:schemeClr val="dk1"/>
              </a:buClr>
              <a:buSzPts val="1200"/>
              <a:buNone/>
              <a:defRPr sz="1200" b="1"/>
            </a:lvl9pPr>
          </a:lstStyle>
          <a:p>
            <a:endParaRPr/>
          </a:p>
        </p:txBody>
      </p:sp>
      <p:sp>
        <p:nvSpPr>
          <p:cNvPr id="215" name="Google Shape;215;g1a092783041_0_1887"/>
          <p:cNvSpPr txBox="1">
            <a:spLocks noGrp="1"/>
          </p:cNvSpPr>
          <p:nvPr>
            <p:ph type="body" idx="2"/>
          </p:nvPr>
        </p:nvSpPr>
        <p:spPr>
          <a:xfrm>
            <a:off x="629841" y="1878806"/>
            <a:ext cx="3868500" cy="27636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16" name="Google Shape;216;g1a092783041_0_188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rmAutofit/>
          </a:bodyPr>
          <a:lstStyle>
            <a:lvl1pPr marL="457200" lvl="0" indent="-228600" algn="l" rtl="0">
              <a:lnSpc>
                <a:spcPct val="90000"/>
              </a:lnSpc>
              <a:spcBef>
                <a:spcPts val="800"/>
              </a:spcBef>
              <a:spcAft>
                <a:spcPts val="0"/>
              </a:spcAft>
              <a:buClr>
                <a:schemeClr val="dk1"/>
              </a:buClr>
              <a:buSzPts val="1800"/>
              <a:buNone/>
              <a:defRPr sz="1800" b="1"/>
            </a:lvl1pPr>
            <a:lvl2pPr marL="914400" lvl="1" indent="-228600" algn="l" rtl="0">
              <a:lnSpc>
                <a:spcPct val="90000"/>
              </a:lnSpc>
              <a:spcBef>
                <a:spcPts val="400"/>
              </a:spcBef>
              <a:spcAft>
                <a:spcPts val="0"/>
              </a:spcAft>
              <a:buClr>
                <a:schemeClr val="dk1"/>
              </a:buClr>
              <a:buSzPts val="1500"/>
              <a:buNone/>
              <a:defRPr sz="1500" b="1"/>
            </a:lvl2pPr>
            <a:lvl3pPr marL="1371600" lvl="2" indent="-228600" algn="l" rtl="0">
              <a:lnSpc>
                <a:spcPct val="90000"/>
              </a:lnSpc>
              <a:spcBef>
                <a:spcPts val="400"/>
              </a:spcBef>
              <a:spcAft>
                <a:spcPts val="0"/>
              </a:spcAft>
              <a:buClr>
                <a:schemeClr val="dk1"/>
              </a:buClr>
              <a:buSzPts val="1400"/>
              <a:buNone/>
              <a:defRPr sz="1400" b="1"/>
            </a:lvl3pPr>
            <a:lvl4pPr marL="1828800" lvl="3" indent="-228600" algn="l" rtl="0">
              <a:lnSpc>
                <a:spcPct val="90000"/>
              </a:lnSpc>
              <a:spcBef>
                <a:spcPts val="400"/>
              </a:spcBef>
              <a:spcAft>
                <a:spcPts val="0"/>
              </a:spcAft>
              <a:buClr>
                <a:schemeClr val="dk1"/>
              </a:buClr>
              <a:buSzPts val="1200"/>
              <a:buNone/>
              <a:defRPr sz="1200" b="1"/>
            </a:lvl4pPr>
            <a:lvl5pPr marL="2286000" lvl="4" indent="-228600" algn="l" rtl="0">
              <a:lnSpc>
                <a:spcPct val="90000"/>
              </a:lnSpc>
              <a:spcBef>
                <a:spcPts val="400"/>
              </a:spcBef>
              <a:spcAft>
                <a:spcPts val="0"/>
              </a:spcAft>
              <a:buClr>
                <a:schemeClr val="dk1"/>
              </a:buClr>
              <a:buSzPts val="1200"/>
              <a:buNone/>
              <a:defRPr sz="1200" b="1"/>
            </a:lvl5pPr>
            <a:lvl6pPr marL="2743200" lvl="5" indent="-228600" algn="l" rtl="0">
              <a:lnSpc>
                <a:spcPct val="90000"/>
              </a:lnSpc>
              <a:spcBef>
                <a:spcPts val="400"/>
              </a:spcBef>
              <a:spcAft>
                <a:spcPts val="0"/>
              </a:spcAft>
              <a:buClr>
                <a:schemeClr val="dk1"/>
              </a:buClr>
              <a:buSzPts val="1200"/>
              <a:buNone/>
              <a:defRPr sz="1200" b="1"/>
            </a:lvl6pPr>
            <a:lvl7pPr marL="3200400" lvl="6" indent="-228600" algn="l" rtl="0">
              <a:lnSpc>
                <a:spcPct val="90000"/>
              </a:lnSpc>
              <a:spcBef>
                <a:spcPts val="400"/>
              </a:spcBef>
              <a:spcAft>
                <a:spcPts val="0"/>
              </a:spcAft>
              <a:buClr>
                <a:schemeClr val="dk1"/>
              </a:buClr>
              <a:buSzPts val="1200"/>
              <a:buNone/>
              <a:defRPr sz="1200" b="1"/>
            </a:lvl7pPr>
            <a:lvl8pPr marL="3657600" lvl="7" indent="-228600" algn="l" rtl="0">
              <a:lnSpc>
                <a:spcPct val="90000"/>
              </a:lnSpc>
              <a:spcBef>
                <a:spcPts val="400"/>
              </a:spcBef>
              <a:spcAft>
                <a:spcPts val="0"/>
              </a:spcAft>
              <a:buClr>
                <a:schemeClr val="dk1"/>
              </a:buClr>
              <a:buSzPts val="1200"/>
              <a:buNone/>
              <a:defRPr sz="1200" b="1"/>
            </a:lvl8pPr>
            <a:lvl9pPr marL="4114800" lvl="8" indent="-228600" algn="l" rtl="0">
              <a:lnSpc>
                <a:spcPct val="90000"/>
              </a:lnSpc>
              <a:spcBef>
                <a:spcPts val="400"/>
              </a:spcBef>
              <a:spcAft>
                <a:spcPts val="0"/>
              </a:spcAft>
              <a:buClr>
                <a:schemeClr val="dk1"/>
              </a:buClr>
              <a:buSzPts val="1200"/>
              <a:buNone/>
              <a:defRPr sz="1200" b="1"/>
            </a:lvl9pPr>
          </a:lstStyle>
          <a:p>
            <a:endParaRPr/>
          </a:p>
        </p:txBody>
      </p:sp>
      <p:sp>
        <p:nvSpPr>
          <p:cNvPr id="217" name="Google Shape;217;g1a092783041_0_1887"/>
          <p:cNvSpPr txBox="1">
            <a:spLocks noGrp="1"/>
          </p:cNvSpPr>
          <p:nvPr>
            <p:ph type="body" idx="4"/>
          </p:nvPr>
        </p:nvSpPr>
        <p:spPr>
          <a:xfrm>
            <a:off x="4629150" y="1878806"/>
            <a:ext cx="3887400" cy="27636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18" name="Google Shape;218;g1a092783041_0_188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9" name="Google Shape;219;g1a092783041_0_188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0" name="Google Shape;220;g1a092783041_0_188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白紙">
  <p:cSld name="1_白紙">
    <p:bg>
      <p:bgPr>
        <a:solidFill>
          <a:srgbClr val="ACB8CA"/>
        </a:solidFill>
        <a:effectLst/>
      </p:bgPr>
    </p:bg>
    <p:spTree>
      <p:nvGrpSpPr>
        <p:cNvPr id="1" name="Shape 94"/>
        <p:cNvGrpSpPr/>
        <p:nvPr/>
      </p:nvGrpSpPr>
      <p:grpSpPr>
        <a:xfrm>
          <a:off x="0" y="0"/>
          <a:ext cx="0" cy="0"/>
          <a:chOff x="0" y="0"/>
          <a:chExt cx="0" cy="0"/>
        </a:xfrm>
      </p:grpSpPr>
      <p:sp>
        <p:nvSpPr>
          <p:cNvPr id="95" name="Google Shape;95;g1a092783041_0_1769"/>
          <p:cNvSpPr/>
          <p:nvPr/>
        </p:nvSpPr>
        <p:spPr>
          <a:xfrm>
            <a:off x="4642394" y="667956"/>
            <a:ext cx="4250100" cy="4271700"/>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sp>
        <p:nvSpPr>
          <p:cNvPr id="96" name="Google Shape;96;g1a092783041_0_1769"/>
          <p:cNvSpPr/>
          <p:nvPr/>
        </p:nvSpPr>
        <p:spPr>
          <a:xfrm>
            <a:off x="251520" y="667956"/>
            <a:ext cx="4250100" cy="4271700"/>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sp>
        <p:nvSpPr>
          <p:cNvPr id="97" name="Google Shape;97;g1a092783041_0_1769"/>
          <p:cNvSpPr/>
          <p:nvPr/>
        </p:nvSpPr>
        <p:spPr>
          <a:xfrm>
            <a:off x="4814672" y="225575"/>
            <a:ext cx="3942600" cy="918000"/>
          </a:xfrm>
          <a:prstGeom prst="roundRect">
            <a:avLst>
              <a:gd name="adj" fmla="val 9553"/>
            </a:avLst>
          </a:prstGeom>
          <a:solidFill>
            <a:schemeClr val="dk2"/>
          </a:solidFill>
          <a:ln w="19050" cap="flat" cmpd="sng">
            <a:solidFill>
              <a:schemeClr val="dk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
        <p:nvSpPr>
          <p:cNvPr id="98" name="Google Shape;98;g1a092783041_0_1769"/>
          <p:cNvSpPr/>
          <p:nvPr/>
        </p:nvSpPr>
        <p:spPr>
          <a:xfrm>
            <a:off x="4796438" y="203838"/>
            <a:ext cx="3942000" cy="918000"/>
          </a:xfrm>
          <a:prstGeom prst="roundRect">
            <a:avLst>
              <a:gd name="adj" fmla="val 8664"/>
            </a:avLst>
          </a:prstGeom>
          <a:solidFill>
            <a:schemeClr val="lt1"/>
          </a:solidFill>
          <a:ln w="19050" cap="flat" cmpd="sng">
            <a:solidFill>
              <a:schemeClr val="dk2"/>
            </a:solidFill>
            <a:prstDash val="solid"/>
            <a:round/>
            <a:headEnd type="none" w="sm" len="sm"/>
            <a:tailEnd type="none" w="sm" len="sm"/>
          </a:ln>
        </p:spPr>
        <p:txBody>
          <a:bodyPr spcFirstLastPara="1" wrap="square" lIns="68575" tIns="34275" rIns="68575" bIns="0"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
        <p:nvSpPr>
          <p:cNvPr id="99" name="Google Shape;99;g1a092783041_0_1769"/>
          <p:cNvSpPr/>
          <p:nvPr/>
        </p:nvSpPr>
        <p:spPr>
          <a:xfrm>
            <a:off x="423580" y="225575"/>
            <a:ext cx="3942600" cy="918000"/>
          </a:xfrm>
          <a:prstGeom prst="roundRect">
            <a:avLst>
              <a:gd name="adj" fmla="val 9553"/>
            </a:avLst>
          </a:prstGeom>
          <a:solidFill>
            <a:schemeClr val="dk2"/>
          </a:solidFill>
          <a:ln w="19050" cap="flat" cmpd="sng">
            <a:solidFill>
              <a:schemeClr val="dk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
        <p:nvSpPr>
          <p:cNvPr id="100" name="Google Shape;100;g1a092783041_0_1769"/>
          <p:cNvSpPr/>
          <p:nvPr/>
        </p:nvSpPr>
        <p:spPr>
          <a:xfrm>
            <a:off x="405345" y="203837"/>
            <a:ext cx="3942600" cy="918000"/>
          </a:xfrm>
          <a:prstGeom prst="roundRect">
            <a:avLst>
              <a:gd name="adj" fmla="val 9553"/>
            </a:avLst>
          </a:prstGeom>
          <a:solidFill>
            <a:schemeClr val="lt1"/>
          </a:solidFill>
          <a:ln w="19050" cap="flat" cmpd="sng">
            <a:solidFill>
              <a:schemeClr val="dk2"/>
            </a:solidFill>
            <a:prstDash val="solid"/>
            <a:round/>
            <a:headEnd type="none" w="sm" len="sm"/>
            <a:tailEnd type="none" w="sm" len="sm"/>
          </a:ln>
        </p:spPr>
        <p:txBody>
          <a:bodyPr spcFirstLastPara="1" wrap="square" lIns="68575" tIns="34275" rIns="68575" bIns="0"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タイトルのみ" type="titleOnly">
  <p:cSld name="TITLE_ONLY">
    <p:spTree>
      <p:nvGrpSpPr>
        <p:cNvPr id="1" name="Shape 221"/>
        <p:cNvGrpSpPr/>
        <p:nvPr/>
      </p:nvGrpSpPr>
      <p:grpSpPr>
        <a:xfrm>
          <a:off x="0" y="0"/>
          <a:ext cx="0" cy="0"/>
          <a:chOff x="0" y="0"/>
          <a:chExt cx="0" cy="0"/>
        </a:xfrm>
      </p:grpSpPr>
      <p:sp>
        <p:nvSpPr>
          <p:cNvPr id="222" name="Google Shape;222;g1a092783041_0_189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3" name="Google Shape;223;g1a092783041_0_189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4" name="Google Shape;224;g1a092783041_0_189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5" name="Google Shape;225;g1a092783041_0_189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白紙">
  <p:cSld name="白紙">
    <p:spTree>
      <p:nvGrpSpPr>
        <p:cNvPr id="1" name="Shape 226"/>
        <p:cNvGrpSpPr/>
        <p:nvPr/>
      </p:nvGrpSpPr>
      <p:grpSpPr>
        <a:xfrm>
          <a:off x="0" y="0"/>
          <a:ext cx="0" cy="0"/>
          <a:chOff x="0" y="0"/>
          <a:chExt cx="0" cy="0"/>
        </a:xfrm>
      </p:grpSpPr>
      <p:sp>
        <p:nvSpPr>
          <p:cNvPr id="227" name="Google Shape;227;g1a092783041_0_190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8" name="Google Shape;228;g1a092783041_0_190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9" name="Google Shape;229;g1a092783041_0_190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タイトル付きのコンテンツ" type="objTx">
  <p:cSld name="OBJECT_WITH_CAPTION_TEXT">
    <p:spTree>
      <p:nvGrpSpPr>
        <p:cNvPr id="1" name="Shape 230"/>
        <p:cNvGrpSpPr/>
        <p:nvPr/>
      </p:nvGrpSpPr>
      <p:grpSpPr>
        <a:xfrm>
          <a:off x="0" y="0"/>
          <a:ext cx="0" cy="0"/>
          <a:chOff x="0" y="0"/>
          <a:chExt cx="0" cy="0"/>
        </a:xfrm>
      </p:grpSpPr>
      <p:sp>
        <p:nvSpPr>
          <p:cNvPr id="231" name="Google Shape;231;g1a092783041_0_190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dk1"/>
              </a:buClr>
              <a:buSzPts val="2400"/>
              <a:buFont typeface="Meiryo"/>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2" name="Google Shape;232;g1a092783041_0_190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rmAutofit/>
          </a:bodyPr>
          <a:lstStyle>
            <a:lvl1pPr marL="457200" lvl="0" indent="-381000" algn="l" rtl="0">
              <a:lnSpc>
                <a:spcPct val="90000"/>
              </a:lnSpc>
              <a:spcBef>
                <a:spcPts val="800"/>
              </a:spcBef>
              <a:spcAft>
                <a:spcPts val="0"/>
              </a:spcAft>
              <a:buClr>
                <a:schemeClr val="dk1"/>
              </a:buClr>
              <a:buSzPts val="2400"/>
              <a:buChar char="•"/>
              <a:defRPr sz="2400"/>
            </a:lvl1pPr>
            <a:lvl2pPr marL="914400" lvl="1" indent="-361950" algn="l" rtl="0">
              <a:lnSpc>
                <a:spcPct val="90000"/>
              </a:lnSpc>
              <a:spcBef>
                <a:spcPts val="400"/>
              </a:spcBef>
              <a:spcAft>
                <a:spcPts val="0"/>
              </a:spcAft>
              <a:buClr>
                <a:schemeClr val="dk1"/>
              </a:buClr>
              <a:buSzPts val="2100"/>
              <a:buChar char="•"/>
              <a:defRPr sz="2100"/>
            </a:lvl2pPr>
            <a:lvl3pPr marL="1371600" lvl="2" indent="-342900" algn="l" rtl="0">
              <a:lnSpc>
                <a:spcPct val="90000"/>
              </a:lnSpc>
              <a:spcBef>
                <a:spcPts val="400"/>
              </a:spcBef>
              <a:spcAft>
                <a:spcPts val="0"/>
              </a:spcAft>
              <a:buClr>
                <a:schemeClr val="dk1"/>
              </a:buClr>
              <a:buSzPts val="1800"/>
              <a:buChar char="•"/>
              <a:defRPr sz="1800"/>
            </a:lvl3pPr>
            <a:lvl4pPr marL="1828800" lvl="3" indent="-323850" algn="l" rtl="0">
              <a:lnSpc>
                <a:spcPct val="90000"/>
              </a:lnSpc>
              <a:spcBef>
                <a:spcPts val="400"/>
              </a:spcBef>
              <a:spcAft>
                <a:spcPts val="0"/>
              </a:spcAft>
              <a:buClr>
                <a:schemeClr val="dk1"/>
              </a:buClr>
              <a:buSzPts val="1500"/>
              <a:buChar char="•"/>
              <a:defRPr sz="1500"/>
            </a:lvl4pPr>
            <a:lvl5pPr marL="2286000" lvl="4" indent="-323850" algn="l" rtl="0">
              <a:lnSpc>
                <a:spcPct val="90000"/>
              </a:lnSpc>
              <a:spcBef>
                <a:spcPts val="400"/>
              </a:spcBef>
              <a:spcAft>
                <a:spcPts val="0"/>
              </a:spcAft>
              <a:buClr>
                <a:schemeClr val="dk1"/>
              </a:buClr>
              <a:buSzPts val="1500"/>
              <a:buChar char="•"/>
              <a:defRPr sz="1500"/>
            </a:lvl5pPr>
            <a:lvl6pPr marL="2743200" lvl="5" indent="-323850" algn="l" rtl="0">
              <a:lnSpc>
                <a:spcPct val="90000"/>
              </a:lnSpc>
              <a:spcBef>
                <a:spcPts val="400"/>
              </a:spcBef>
              <a:spcAft>
                <a:spcPts val="0"/>
              </a:spcAft>
              <a:buClr>
                <a:schemeClr val="dk1"/>
              </a:buClr>
              <a:buSzPts val="1500"/>
              <a:buChar char="•"/>
              <a:defRPr sz="1500"/>
            </a:lvl6pPr>
            <a:lvl7pPr marL="3200400" lvl="6" indent="-323850" algn="l" rtl="0">
              <a:lnSpc>
                <a:spcPct val="90000"/>
              </a:lnSpc>
              <a:spcBef>
                <a:spcPts val="400"/>
              </a:spcBef>
              <a:spcAft>
                <a:spcPts val="0"/>
              </a:spcAft>
              <a:buClr>
                <a:schemeClr val="dk1"/>
              </a:buClr>
              <a:buSzPts val="1500"/>
              <a:buChar char="•"/>
              <a:defRPr sz="1500"/>
            </a:lvl7pPr>
            <a:lvl8pPr marL="3657600" lvl="7" indent="-323850" algn="l" rtl="0">
              <a:lnSpc>
                <a:spcPct val="90000"/>
              </a:lnSpc>
              <a:spcBef>
                <a:spcPts val="400"/>
              </a:spcBef>
              <a:spcAft>
                <a:spcPts val="0"/>
              </a:spcAft>
              <a:buClr>
                <a:schemeClr val="dk1"/>
              </a:buClr>
              <a:buSzPts val="1500"/>
              <a:buChar char="•"/>
              <a:defRPr sz="1500"/>
            </a:lvl8pPr>
            <a:lvl9pPr marL="4114800" lvl="8" indent="-323850" algn="l" rtl="0">
              <a:lnSpc>
                <a:spcPct val="90000"/>
              </a:lnSpc>
              <a:spcBef>
                <a:spcPts val="400"/>
              </a:spcBef>
              <a:spcAft>
                <a:spcPts val="0"/>
              </a:spcAft>
              <a:buClr>
                <a:schemeClr val="dk1"/>
              </a:buClr>
              <a:buSzPts val="1500"/>
              <a:buChar char="•"/>
              <a:defRPr sz="1500"/>
            </a:lvl9pPr>
          </a:lstStyle>
          <a:p>
            <a:endParaRPr/>
          </a:p>
        </p:txBody>
      </p:sp>
      <p:sp>
        <p:nvSpPr>
          <p:cNvPr id="233" name="Google Shape;233;g1a092783041_0_190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chemeClr val="dk1"/>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chemeClr val="dk1"/>
              </a:buClr>
              <a:buSzPts val="800"/>
              <a:buNone/>
              <a:defRPr sz="800"/>
            </a:lvl4pPr>
            <a:lvl5pPr marL="2286000" lvl="4" indent="-228600" algn="l" rtl="0">
              <a:lnSpc>
                <a:spcPct val="90000"/>
              </a:lnSpc>
              <a:spcBef>
                <a:spcPts val="400"/>
              </a:spcBef>
              <a:spcAft>
                <a:spcPts val="0"/>
              </a:spcAft>
              <a:buClr>
                <a:schemeClr val="dk1"/>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234" name="Google Shape;234;g1a092783041_0_190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35" name="Google Shape;235;g1a092783041_0_190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36" name="Google Shape;236;g1a092783041_0_190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タイトル付きの図" type="picTx">
  <p:cSld name="PICTURE_WITH_CAPTION_TEXT">
    <p:spTree>
      <p:nvGrpSpPr>
        <p:cNvPr id="1" name="Shape 237"/>
        <p:cNvGrpSpPr/>
        <p:nvPr/>
      </p:nvGrpSpPr>
      <p:grpSpPr>
        <a:xfrm>
          <a:off x="0" y="0"/>
          <a:ext cx="0" cy="0"/>
          <a:chOff x="0" y="0"/>
          <a:chExt cx="0" cy="0"/>
        </a:xfrm>
      </p:grpSpPr>
      <p:sp>
        <p:nvSpPr>
          <p:cNvPr id="238" name="Google Shape;238;g1a092783041_0_191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dk1"/>
              </a:buClr>
              <a:buSzPts val="2400"/>
              <a:buFont typeface="Meiryo"/>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g1a092783041_0_1912"/>
          <p:cNvSpPr>
            <a:spLocks noGrp="1"/>
          </p:cNvSpPr>
          <p:nvPr>
            <p:ph type="pic" idx="2"/>
          </p:nvPr>
        </p:nvSpPr>
        <p:spPr>
          <a:xfrm>
            <a:off x="3887391" y="740569"/>
            <a:ext cx="4629300" cy="3655200"/>
          </a:xfrm>
          <a:prstGeom prst="rect">
            <a:avLst/>
          </a:prstGeom>
          <a:noFill/>
          <a:ln>
            <a:noFill/>
          </a:ln>
        </p:spPr>
      </p:sp>
      <p:sp>
        <p:nvSpPr>
          <p:cNvPr id="240" name="Google Shape;240;g1a092783041_0_191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chemeClr val="dk1"/>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chemeClr val="dk1"/>
              </a:buClr>
              <a:buSzPts val="800"/>
              <a:buNone/>
              <a:defRPr sz="800"/>
            </a:lvl4pPr>
            <a:lvl5pPr marL="2286000" lvl="4" indent="-228600" algn="l" rtl="0">
              <a:lnSpc>
                <a:spcPct val="90000"/>
              </a:lnSpc>
              <a:spcBef>
                <a:spcPts val="400"/>
              </a:spcBef>
              <a:spcAft>
                <a:spcPts val="0"/>
              </a:spcAft>
              <a:buClr>
                <a:schemeClr val="dk1"/>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241" name="Google Shape;241;g1a092783041_0_19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2" name="Google Shape;242;g1a092783041_0_19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3" name="Google Shape;243;g1a092783041_0_19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タイトルと縦書きテキスト" type="vertTx">
  <p:cSld name="VERTICAL_TEXT">
    <p:spTree>
      <p:nvGrpSpPr>
        <p:cNvPr id="1" name="Shape 244"/>
        <p:cNvGrpSpPr/>
        <p:nvPr/>
      </p:nvGrpSpPr>
      <p:grpSpPr>
        <a:xfrm>
          <a:off x="0" y="0"/>
          <a:ext cx="0" cy="0"/>
          <a:chOff x="0" y="0"/>
          <a:chExt cx="0" cy="0"/>
        </a:xfrm>
      </p:grpSpPr>
      <p:sp>
        <p:nvSpPr>
          <p:cNvPr id="245" name="Google Shape;245;g1a092783041_0_19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46" name="Google Shape;246;g1a092783041_0_1919"/>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47" name="Google Shape;247;g1a092783041_0_19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8" name="Google Shape;248;g1a092783041_0_19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9" name="Google Shape;249;g1a092783041_0_19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縦書きタイトルと&#10;縦書きテキスト" type="vertTitleAndTx">
  <p:cSld name="VERTICAL_TITLE_AND_VERTICAL_TEXT">
    <p:spTree>
      <p:nvGrpSpPr>
        <p:cNvPr id="1" name="Shape 250"/>
        <p:cNvGrpSpPr/>
        <p:nvPr/>
      </p:nvGrpSpPr>
      <p:grpSpPr>
        <a:xfrm>
          <a:off x="0" y="0"/>
          <a:ext cx="0" cy="0"/>
          <a:chOff x="0" y="0"/>
          <a:chExt cx="0" cy="0"/>
        </a:xfrm>
      </p:grpSpPr>
      <p:sp>
        <p:nvSpPr>
          <p:cNvPr id="251" name="Google Shape;251;g1a092783041_0_19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2" name="Google Shape;252;g1a092783041_0_19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53" name="Google Shape;253;g1a092783041_0_19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54" name="Google Shape;254;g1a092783041_0_19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55" name="Google Shape;255;g1a092783041_0_19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タイトル スライド" type="title">
  <p:cSld name="タイトル スライド">
    <p:spTree>
      <p:nvGrpSpPr>
        <p:cNvPr id="1" name="Shape 15"/>
        <p:cNvGrpSpPr/>
        <p:nvPr/>
      </p:nvGrpSpPr>
      <p:grpSpPr>
        <a:xfrm>
          <a:off x="0" y="0"/>
          <a:ext cx="0" cy="0"/>
          <a:chOff x="0" y="0"/>
          <a:chExt cx="0" cy="0"/>
        </a:xfrm>
      </p:grpSpPr>
      <p:sp>
        <p:nvSpPr>
          <p:cNvPr id="16" name="Google Shape;16;p13"/>
          <p:cNvSpPr txBox="1">
            <a:spLocks noGrp="1"/>
          </p:cNvSpPr>
          <p:nvPr>
            <p:ph type="ctrTitle"/>
          </p:nvPr>
        </p:nvSpPr>
        <p:spPr>
          <a:xfrm>
            <a:off x="1143000" y="841772"/>
            <a:ext cx="6858000" cy="17907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3"/>
          <p:cNvSpPr txBox="1">
            <a:spLocks noGrp="1"/>
          </p:cNvSpPr>
          <p:nvPr>
            <p:ph type="subTitle" idx="1"/>
          </p:nvPr>
        </p:nvSpPr>
        <p:spPr>
          <a:xfrm>
            <a:off x="1143000" y="2701528"/>
            <a:ext cx="6858000" cy="124182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8" name="Google Shape;18;p13"/>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3"/>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3"/>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8151200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3295600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443540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3919832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白紙">
  <p:cSld name="2_白紙">
    <p:bg>
      <p:bgPr>
        <a:solidFill>
          <a:srgbClr val="ACB8CA"/>
        </a:solidFill>
        <a:effectLst/>
      </p:bgPr>
    </p:bg>
    <p:spTree>
      <p:nvGrpSpPr>
        <p:cNvPr id="1" name="Shape 101"/>
        <p:cNvGrpSpPr/>
        <p:nvPr/>
      </p:nvGrpSpPr>
      <p:grpSpPr>
        <a:xfrm>
          <a:off x="0" y="0"/>
          <a:ext cx="0" cy="0"/>
          <a:chOff x="0" y="0"/>
          <a:chExt cx="0" cy="0"/>
        </a:xfrm>
      </p:grpSpPr>
      <p:sp>
        <p:nvSpPr>
          <p:cNvPr id="102" name="Google Shape;102;g1a092783041_0_1776"/>
          <p:cNvSpPr/>
          <p:nvPr/>
        </p:nvSpPr>
        <p:spPr>
          <a:xfrm>
            <a:off x="251520" y="667956"/>
            <a:ext cx="8639700" cy="4271700"/>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sp>
        <p:nvSpPr>
          <p:cNvPr id="103" name="Google Shape;103;g1a092783041_0_1776"/>
          <p:cNvSpPr/>
          <p:nvPr/>
        </p:nvSpPr>
        <p:spPr>
          <a:xfrm>
            <a:off x="423580" y="225575"/>
            <a:ext cx="3942600" cy="918000"/>
          </a:xfrm>
          <a:prstGeom prst="roundRect">
            <a:avLst>
              <a:gd name="adj" fmla="val 9553"/>
            </a:avLst>
          </a:prstGeom>
          <a:solidFill>
            <a:schemeClr val="dk2"/>
          </a:solidFill>
          <a:ln w="19050" cap="flat" cmpd="sng">
            <a:solidFill>
              <a:schemeClr val="dk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
        <p:nvSpPr>
          <p:cNvPr id="104" name="Google Shape;104;g1a092783041_0_1776"/>
          <p:cNvSpPr/>
          <p:nvPr/>
        </p:nvSpPr>
        <p:spPr>
          <a:xfrm>
            <a:off x="405345" y="203837"/>
            <a:ext cx="3942600" cy="918000"/>
          </a:xfrm>
          <a:prstGeom prst="roundRect">
            <a:avLst>
              <a:gd name="adj" fmla="val 9553"/>
            </a:avLst>
          </a:prstGeom>
          <a:solidFill>
            <a:schemeClr val="lt1"/>
          </a:solidFill>
          <a:ln w="19050" cap="flat" cmpd="sng">
            <a:solidFill>
              <a:schemeClr val="dk2"/>
            </a:solidFill>
            <a:prstDash val="solid"/>
            <a:round/>
            <a:headEnd type="none" w="sm" len="sm"/>
            <a:tailEnd type="none" w="sm" len="sm"/>
          </a:ln>
        </p:spPr>
        <p:txBody>
          <a:bodyPr spcFirstLastPara="1" wrap="square" lIns="68575" tIns="34275" rIns="68575" bIns="0"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40972528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35759726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2107674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35370848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29176093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18278119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10673067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6387125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1_白紙">
  <p:cSld name="1_白紙">
    <p:bg>
      <p:bgPr>
        <a:solidFill>
          <a:srgbClr val="ACB8CA"/>
        </a:solidFill>
        <a:effectLst/>
      </p:bgPr>
    </p:bg>
    <p:spTree>
      <p:nvGrpSpPr>
        <p:cNvPr id="1" name="Shape 50"/>
        <p:cNvGrpSpPr/>
        <p:nvPr/>
      </p:nvGrpSpPr>
      <p:grpSpPr>
        <a:xfrm>
          <a:off x="0" y="0"/>
          <a:ext cx="0" cy="0"/>
          <a:chOff x="0" y="0"/>
          <a:chExt cx="0" cy="0"/>
        </a:xfrm>
      </p:grpSpPr>
      <p:sp>
        <p:nvSpPr>
          <p:cNvPr id="51" name="Google Shape;51;p13"/>
          <p:cNvSpPr/>
          <p:nvPr/>
        </p:nvSpPr>
        <p:spPr>
          <a:xfrm>
            <a:off x="4642394" y="667956"/>
            <a:ext cx="4250100" cy="4271700"/>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sp>
        <p:nvSpPr>
          <p:cNvPr id="52" name="Google Shape;52;p13"/>
          <p:cNvSpPr/>
          <p:nvPr/>
        </p:nvSpPr>
        <p:spPr>
          <a:xfrm>
            <a:off x="251520" y="667956"/>
            <a:ext cx="4250100" cy="4271700"/>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sp>
        <p:nvSpPr>
          <p:cNvPr id="53" name="Google Shape;53;p13"/>
          <p:cNvSpPr/>
          <p:nvPr/>
        </p:nvSpPr>
        <p:spPr>
          <a:xfrm>
            <a:off x="4814672" y="225575"/>
            <a:ext cx="3942600" cy="918000"/>
          </a:xfrm>
          <a:prstGeom prst="roundRect">
            <a:avLst>
              <a:gd name="adj" fmla="val 9553"/>
            </a:avLst>
          </a:prstGeom>
          <a:solidFill>
            <a:schemeClr val="dk2"/>
          </a:solidFill>
          <a:ln w="19050" cap="flat" cmpd="sng">
            <a:solidFill>
              <a:schemeClr val="dk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
        <p:nvSpPr>
          <p:cNvPr id="54" name="Google Shape;54;p13"/>
          <p:cNvSpPr/>
          <p:nvPr/>
        </p:nvSpPr>
        <p:spPr>
          <a:xfrm>
            <a:off x="4796438" y="203838"/>
            <a:ext cx="3942000" cy="918000"/>
          </a:xfrm>
          <a:prstGeom prst="roundRect">
            <a:avLst>
              <a:gd name="adj" fmla="val 8664"/>
            </a:avLst>
          </a:prstGeom>
          <a:solidFill>
            <a:schemeClr val="lt1"/>
          </a:solidFill>
          <a:ln w="19050" cap="flat" cmpd="sng">
            <a:solidFill>
              <a:schemeClr val="dk2"/>
            </a:solidFill>
            <a:prstDash val="solid"/>
            <a:round/>
            <a:headEnd type="none" w="sm" len="sm"/>
            <a:tailEnd type="none" w="sm" len="sm"/>
          </a:ln>
        </p:spPr>
        <p:txBody>
          <a:bodyPr spcFirstLastPara="1" wrap="square" lIns="68575" tIns="34275" rIns="68575" bIns="0"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
        <p:nvSpPr>
          <p:cNvPr id="55" name="Google Shape;55;p13"/>
          <p:cNvSpPr/>
          <p:nvPr/>
        </p:nvSpPr>
        <p:spPr>
          <a:xfrm>
            <a:off x="423580" y="225575"/>
            <a:ext cx="3942600" cy="918000"/>
          </a:xfrm>
          <a:prstGeom prst="roundRect">
            <a:avLst>
              <a:gd name="adj" fmla="val 9553"/>
            </a:avLst>
          </a:prstGeom>
          <a:solidFill>
            <a:schemeClr val="dk2"/>
          </a:solidFill>
          <a:ln w="19050" cap="flat" cmpd="sng">
            <a:solidFill>
              <a:schemeClr val="dk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
        <p:nvSpPr>
          <p:cNvPr id="56" name="Google Shape;56;p13"/>
          <p:cNvSpPr/>
          <p:nvPr/>
        </p:nvSpPr>
        <p:spPr>
          <a:xfrm>
            <a:off x="405345" y="203837"/>
            <a:ext cx="3942600" cy="918000"/>
          </a:xfrm>
          <a:prstGeom prst="roundRect">
            <a:avLst>
              <a:gd name="adj" fmla="val 9553"/>
            </a:avLst>
          </a:prstGeom>
          <a:solidFill>
            <a:schemeClr val="lt1"/>
          </a:solidFill>
          <a:ln w="19050" cap="flat" cmpd="sng">
            <a:solidFill>
              <a:schemeClr val="dk2"/>
            </a:solidFill>
            <a:prstDash val="solid"/>
            <a:round/>
            <a:headEnd type="none" w="sm" len="sm"/>
            <a:tailEnd type="none" w="sm" len="sm"/>
          </a:ln>
        </p:spPr>
        <p:txBody>
          <a:bodyPr spcFirstLastPara="1" wrap="square" lIns="68575" tIns="34275" rIns="68575" bIns="0" anchor="ctr" anchorCtr="0">
            <a:noAutofit/>
          </a:bodyPr>
          <a:lstStyle/>
          <a:p>
            <a:pPr marL="0" marR="0" lvl="0" indent="0" algn="ctr" rtl="0">
              <a:spcBef>
                <a:spcPts val="0"/>
              </a:spcBef>
              <a:spcAft>
                <a:spcPts val="0"/>
              </a:spcAft>
              <a:buNone/>
            </a:pPr>
            <a:endParaRPr sz="1500" b="1" i="0" u="none" strike="noStrike" cap="none">
              <a:solidFill>
                <a:schemeClr val="dk2"/>
              </a:solidFill>
              <a:latin typeface="Meiryo"/>
              <a:ea typeface="Meiryo"/>
              <a:cs typeface="Meiryo"/>
              <a:sym typeface="Meiryo"/>
            </a:endParaRPr>
          </a:p>
        </p:txBody>
      </p:sp>
    </p:spTree>
    <p:extLst>
      <p:ext uri="{BB962C8B-B14F-4D97-AF65-F5344CB8AC3E}">
        <p14:creationId xmlns:p14="http://schemas.microsoft.com/office/powerpoint/2010/main" val="26412194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_白紙" preserve="1">
  <p:cSld name="2_白紙">
    <p:bg>
      <p:bgPr>
        <a:solidFill>
          <a:srgbClr val="ACB8CA"/>
        </a:solidFill>
        <a:effectLst/>
      </p:bgPr>
    </p:bg>
    <p:spTree>
      <p:nvGrpSpPr>
        <p:cNvPr id="1" name="Shape 50"/>
        <p:cNvGrpSpPr/>
        <p:nvPr/>
      </p:nvGrpSpPr>
      <p:grpSpPr>
        <a:xfrm>
          <a:off x="0" y="0"/>
          <a:ext cx="0" cy="0"/>
          <a:chOff x="0" y="0"/>
          <a:chExt cx="0" cy="0"/>
        </a:xfrm>
      </p:grpSpPr>
      <p:sp>
        <p:nvSpPr>
          <p:cNvPr id="52" name="Google Shape;52;p13"/>
          <p:cNvSpPr/>
          <p:nvPr/>
        </p:nvSpPr>
        <p:spPr>
          <a:xfrm>
            <a:off x="251520" y="211494"/>
            <a:ext cx="8640974" cy="4728162"/>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spTree>
    <p:extLst>
      <p:ext uri="{BB962C8B-B14F-4D97-AF65-F5344CB8AC3E}">
        <p14:creationId xmlns:p14="http://schemas.microsoft.com/office/powerpoint/2010/main" val="2710074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タイトルとコンテンツ" type="obj">
  <p:cSld name="OBJECT">
    <p:spTree>
      <p:nvGrpSpPr>
        <p:cNvPr id="1" name="Shape 111"/>
        <p:cNvGrpSpPr/>
        <p:nvPr/>
      </p:nvGrpSpPr>
      <p:grpSpPr>
        <a:xfrm>
          <a:off x="0" y="0"/>
          <a:ext cx="0" cy="0"/>
          <a:chOff x="0" y="0"/>
          <a:chExt cx="0" cy="0"/>
        </a:xfrm>
      </p:grpSpPr>
      <p:sp>
        <p:nvSpPr>
          <p:cNvPr id="112" name="Google Shape;112;g1a092783041_0_178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3" name="Google Shape;113;g1a092783041_0_178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14" name="Google Shape;114;g1a092783041_0_178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5" name="Google Shape;115;g1a092783041_0_178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6" name="Google Shape;116;g1a092783041_0_178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セクション見出し" type="secHead">
  <p:cSld name="SECTION_HEADER">
    <p:spTree>
      <p:nvGrpSpPr>
        <p:cNvPr id="1" name="Shape 117"/>
        <p:cNvGrpSpPr/>
        <p:nvPr/>
      </p:nvGrpSpPr>
      <p:grpSpPr>
        <a:xfrm>
          <a:off x="0" y="0"/>
          <a:ext cx="0" cy="0"/>
          <a:chOff x="0" y="0"/>
          <a:chExt cx="0" cy="0"/>
        </a:xfrm>
      </p:grpSpPr>
      <p:sp>
        <p:nvSpPr>
          <p:cNvPr id="118" name="Google Shape;118;g1a092783041_0_1792"/>
          <p:cNvSpPr txBox="1">
            <a:spLocks noGrp="1"/>
          </p:cNvSpPr>
          <p:nvPr>
            <p:ph type="title"/>
          </p:nvPr>
        </p:nvSpPr>
        <p:spPr>
          <a:xfrm>
            <a:off x="623888" y="1282303"/>
            <a:ext cx="7886700" cy="21396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dk1"/>
              </a:buClr>
              <a:buSzPts val="4500"/>
              <a:buFont typeface="Meiryo"/>
              <a:buNone/>
              <a:defRPr sz="4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9" name="Google Shape;119;g1a092783041_0_1792"/>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normAutofit/>
          </a:bodyPr>
          <a:lstStyle>
            <a:lvl1pPr marL="457200" lvl="0" indent="-228600" algn="l" rtl="0">
              <a:lnSpc>
                <a:spcPct val="90000"/>
              </a:lnSpc>
              <a:spcBef>
                <a:spcPts val="800"/>
              </a:spcBef>
              <a:spcAft>
                <a:spcPts val="0"/>
              </a:spcAft>
              <a:buClr>
                <a:srgbClr val="888888"/>
              </a:buClr>
              <a:buSzPts val="1800"/>
              <a:buNone/>
              <a:defRPr sz="1800">
                <a:solidFill>
                  <a:srgbClr val="888888"/>
                </a:solidFill>
              </a:defRPr>
            </a:lvl1pPr>
            <a:lvl2pPr marL="914400" lvl="1" indent="-228600" algn="l" rtl="0">
              <a:lnSpc>
                <a:spcPct val="90000"/>
              </a:lnSpc>
              <a:spcBef>
                <a:spcPts val="400"/>
              </a:spcBef>
              <a:spcAft>
                <a:spcPts val="0"/>
              </a:spcAft>
              <a:buClr>
                <a:srgbClr val="888888"/>
              </a:buClr>
              <a:buSzPts val="1500"/>
              <a:buNone/>
              <a:defRPr sz="1500">
                <a:solidFill>
                  <a:srgbClr val="888888"/>
                </a:solidFill>
              </a:defRPr>
            </a:lvl2pPr>
            <a:lvl3pPr marL="1371600" lvl="2" indent="-228600" algn="l" rtl="0">
              <a:lnSpc>
                <a:spcPct val="90000"/>
              </a:lnSpc>
              <a:spcBef>
                <a:spcPts val="400"/>
              </a:spcBef>
              <a:spcAft>
                <a:spcPts val="0"/>
              </a:spcAft>
              <a:buClr>
                <a:srgbClr val="888888"/>
              </a:buClr>
              <a:buSzPts val="1400"/>
              <a:buNone/>
              <a:defRPr sz="1400">
                <a:solidFill>
                  <a:srgbClr val="888888"/>
                </a:solidFill>
              </a:defRPr>
            </a:lvl3pPr>
            <a:lvl4pPr marL="1828800" lvl="3" indent="-228600" algn="l" rtl="0">
              <a:lnSpc>
                <a:spcPct val="90000"/>
              </a:lnSpc>
              <a:spcBef>
                <a:spcPts val="400"/>
              </a:spcBef>
              <a:spcAft>
                <a:spcPts val="0"/>
              </a:spcAft>
              <a:buClr>
                <a:srgbClr val="888888"/>
              </a:buClr>
              <a:buSzPts val="1200"/>
              <a:buNone/>
              <a:defRPr sz="1200">
                <a:solidFill>
                  <a:srgbClr val="888888"/>
                </a:solidFill>
              </a:defRPr>
            </a:lvl4pPr>
            <a:lvl5pPr marL="2286000" lvl="4" indent="-228600" algn="l" rtl="0">
              <a:lnSpc>
                <a:spcPct val="90000"/>
              </a:lnSpc>
              <a:spcBef>
                <a:spcPts val="400"/>
              </a:spcBef>
              <a:spcAft>
                <a:spcPts val="0"/>
              </a:spcAft>
              <a:buClr>
                <a:srgbClr val="888888"/>
              </a:buClr>
              <a:buSzPts val="1200"/>
              <a:buNone/>
              <a:defRPr sz="1200">
                <a:solidFill>
                  <a:srgbClr val="888888"/>
                </a:solidFill>
              </a:defRPr>
            </a:lvl5pPr>
            <a:lvl6pPr marL="2743200" lvl="5" indent="-228600" algn="l" rtl="0">
              <a:lnSpc>
                <a:spcPct val="90000"/>
              </a:lnSpc>
              <a:spcBef>
                <a:spcPts val="400"/>
              </a:spcBef>
              <a:spcAft>
                <a:spcPts val="0"/>
              </a:spcAft>
              <a:buClr>
                <a:srgbClr val="888888"/>
              </a:buClr>
              <a:buSzPts val="1200"/>
              <a:buNone/>
              <a:defRPr sz="1200">
                <a:solidFill>
                  <a:srgbClr val="888888"/>
                </a:solidFill>
              </a:defRPr>
            </a:lvl6pPr>
            <a:lvl7pPr marL="3200400" lvl="6" indent="-228600" algn="l" rtl="0">
              <a:lnSpc>
                <a:spcPct val="90000"/>
              </a:lnSpc>
              <a:spcBef>
                <a:spcPts val="400"/>
              </a:spcBef>
              <a:spcAft>
                <a:spcPts val="0"/>
              </a:spcAft>
              <a:buClr>
                <a:srgbClr val="888888"/>
              </a:buClr>
              <a:buSzPts val="1200"/>
              <a:buNone/>
              <a:defRPr sz="1200">
                <a:solidFill>
                  <a:srgbClr val="888888"/>
                </a:solidFill>
              </a:defRPr>
            </a:lvl7pPr>
            <a:lvl8pPr marL="3657600" lvl="7" indent="-228600" algn="l" rtl="0">
              <a:lnSpc>
                <a:spcPct val="90000"/>
              </a:lnSpc>
              <a:spcBef>
                <a:spcPts val="400"/>
              </a:spcBef>
              <a:spcAft>
                <a:spcPts val="0"/>
              </a:spcAft>
              <a:buClr>
                <a:srgbClr val="888888"/>
              </a:buClr>
              <a:buSzPts val="1200"/>
              <a:buNone/>
              <a:defRPr sz="1200">
                <a:solidFill>
                  <a:srgbClr val="888888"/>
                </a:solidFill>
              </a:defRPr>
            </a:lvl8pPr>
            <a:lvl9pPr marL="4114800" lvl="8" indent="-228600" algn="l" rtl="0">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120" name="Google Shape;120;g1a092783041_0_179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21" name="Google Shape;121;g1a092783041_0_179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22" name="Google Shape;122;g1a092783041_0_179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 つのコンテンツ" type="twoObj">
  <p:cSld name="TWO_OBJECTS">
    <p:spTree>
      <p:nvGrpSpPr>
        <p:cNvPr id="1" name="Shape 123"/>
        <p:cNvGrpSpPr/>
        <p:nvPr/>
      </p:nvGrpSpPr>
      <p:grpSpPr>
        <a:xfrm>
          <a:off x="0" y="0"/>
          <a:ext cx="0" cy="0"/>
          <a:chOff x="0" y="0"/>
          <a:chExt cx="0" cy="0"/>
        </a:xfrm>
      </p:grpSpPr>
      <p:sp>
        <p:nvSpPr>
          <p:cNvPr id="124" name="Google Shape;124;g1a092783041_0_179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25" name="Google Shape;125;g1a092783041_0_179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26" name="Google Shape;126;g1a092783041_0_179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27" name="Google Shape;127;g1a092783041_0_179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28" name="Google Shape;128;g1a092783041_0_179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29" name="Google Shape;129;g1a092783041_0_179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比較" type="twoTxTwoObj">
  <p:cSld name="TWO_OBJECTS_WITH_TEXT">
    <p:spTree>
      <p:nvGrpSpPr>
        <p:cNvPr id="1" name="Shape 130"/>
        <p:cNvGrpSpPr/>
        <p:nvPr/>
      </p:nvGrpSpPr>
      <p:grpSpPr>
        <a:xfrm>
          <a:off x="0" y="0"/>
          <a:ext cx="0" cy="0"/>
          <a:chOff x="0" y="0"/>
          <a:chExt cx="0" cy="0"/>
        </a:xfrm>
      </p:grpSpPr>
      <p:sp>
        <p:nvSpPr>
          <p:cNvPr id="131" name="Google Shape;131;g1a092783041_0_1805"/>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2" name="Google Shape;132;g1a092783041_0_1805"/>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normAutofit/>
          </a:bodyPr>
          <a:lstStyle>
            <a:lvl1pPr marL="457200" lvl="0" indent="-228600" algn="l" rtl="0">
              <a:lnSpc>
                <a:spcPct val="90000"/>
              </a:lnSpc>
              <a:spcBef>
                <a:spcPts val="800"/>
              </a:spcBef>
              <a:spcAft>
                <a:spcPts val="0"/>
              </a:spcAft>
              <a:buClr>
                <a:schemeClr val="dk1"/>
              </a:buClr>
              <a:buSzPts val="1800"/>
              <a:buNone/>
              <a:defRPr sz="1800" b="1"/>
            </a:lvl1pPr>
            <a:lvl2pPr marL="914400" lvl="1" indent="-228600" algn="l" rtl="0">
              <a:lnSpc>
                <a:spcPct val="90000"/>
              </a:lnSpc>
              <a:spcBef>
                <a:spcPts val="400"/>
              </a:spcBef>
              <a:spcAft>
                <a:spcPts val="0"/>
              </a:spcAft>
              <a:buClr>
                <a:schemeClr val="dk1"/>
              </a:buClr>
              <a:buSzPts val="1500"/>
              <a:buNone/>
              <a:defRPr sz="1500" b="1"/>
            </a:lvl2pPr>
            <a:lvl3pPr marL="1371600" lvl="2" indent="-228600" algn="l" rtl="0">
              <a:lnSpc>
                <a:spcPct val="90000"/>
              </a:lnSpc>
              <a:spcBef>
                <a:spcPts val="400"/>
              </a:spcBef>
              <a:spcAft>
                <a:spcPts val="0"/>
              </a:spcAft>
              <a:buClr>
                <a:schemeClr val="dk1"/>
              </a:buClr>
              <a:buSzPts val="1400"/>
              <a:buNone/>
              <a:defRPr sz="1400" b="1"/>
            </a:lvl3pPr>
            <a:lvl4pPr marL="1828800" lvl="3" indent="-228600" algn="l" rtl="0">
              <a:lnSpc>
                <a:spcPct val="90000"/>
              </a:lnSpc>
              <a:spcBef>
                <a:spcPts val="400"/>
              </a:spcBef>
              <a:spcAft>
                <a:spcPts val="0"/>
              </a:spcAft>
              <a:buClr>
                <a:schemeClr val="dk1"/>
              </a:buClr>
              <a:buSzPts val="1200"/>
              <a:buNone/>
              <a:defRPr sz="1200" b="1"/>
            </a:lvl4pPr>
            <a:lvl5pPr marL="2286000" lvl="4" indent="-228600" algn="l" rtl="0">
              <a:lnSpc>
                <a:spcPct val="90000"/>
              </a:lnSpc>
              <a:spcBef>
                <a:spcPts val="400"/>
              </a:spcBef>
              <a:spcAft>
                <a:spcPts val="0"/>
              </a:spcAft>
              <a:buClr>
                <a:schemeClr val="dk1"/>
              </a:buClr>
              <a:buSzPts val="1200"/>
              <a:buNone/>
              <a:defRPr sz="1200" b="1"/>
            </a:lvl5pPr>
            <a:lvl6pPr marL="2743200" lvl="5" indent="-228600" algn="l" rtl="0">
              <a:lnSpc>
                <a:spcPct val="90000"/>
              </a:lnSpc>
              <a:spcBef>
                <a:spcPts val="400"/>
              </a:spcBef>
              <a:spcAft>
                <a:spcPts val="0"/>
              </a:spcAft>
              <a:buClr>
                <a:schemeClr val="dk1"/>
              </a:buClr>
              <a:buSzPts val="1200"/>
              <a:buNone/>
              <a:defRPr sz="1200" b="1"/>
            </a:lvl6pPr>
            <a:lvl7pPr marL="3200400" lvl="6" indent="-228600" algn="l" rtl="0">
              <a:lnSpc>
                <a:spcPct val="90000"/>
              </a:lnSpc>
              <a:spcBef>
                <a:spcPts val="400"/>
              </a:spcBef>
              <a:spcAft>
                <a:spcPts val="0"/>
              </a:spcAft>
              <a:buClr>
                <a:schemeClr val="dk1"/>
              </a:buClr>
              <a:buSzPts val="1200"/>
              <a:buNone/>
              <a:defRPr sz="1200" b="1"/>
            </a:lvl7pPr>
            <a:lvl8pPr marL="3657600" lvl="7" indent="-228600" algn="l" rtl="0">
              <a:lnSpc>
                <a:spcPct val="90000"/>
              </a:lnSpc>
              <a:spcBef>
                <a:spcPts val="400"/>
              </a:spcBef>
              <a:spcAft>
                <a:spcPts val="0"/>
              </a:spcAft>
              <a:buClr>
                <a:schemeClr val="dk1"/>
              </a:buClr>
              <a:buSzPts val="1200"/>
              <a:buNone/>
              <a:defRPr sz="1200" b="1"/>
            </a:lvl8pPr>
            <a:lvl9pPr marL="4114800" lvl="8" indent="-228600" algn="l" rtl="0">
              <a:lnSpc>
                <a:spcPct val="90000"/>
              </a:lnSpc>
              <a:spcBef>
                <a:spcPts val="400"/>
              </a:spcBef>
              <a:spcAft>
                <a:spcPts val="0"/>
              </a:spcAft>
              <a:buClr>
                <a:schemeClr val="dk1"/>
              </a:buClr>
              <a:buSzPts val="1200"/>
              <a:buNone/>
              <a:defRPr sz="1200" b="1"/>
            </a:lvl9pPr>
          </a:lstStyle>
          <a:p>
            <a:endParaRPr/>
          </a:p>
        </p:txBody>
      </p:sp>
      <p:sp>
        <p:nvSpPr>
          <p:cNvPr id="133" name="Google Shape;133;g1a092783041_0_1805"/>
          <p:cNvSpPr txBox="1">
            <a:spLocks noGrp="1"/>
          </p:cNvSpPr>
          <p:nvPr>
            <p:ph type="body" idx="2"/>
          </p:nvPr>
        </p:nvSpPr>
        <p:spPr>
          <a:xfrm>
            <a:off x="629841" y="1878806"/>
            <a:ext cx="3868500" cy="27636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34" name="Google Shape;134;g1a092783041_0_1805"/>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rmAutofit/>
          </a:bodyPr>
          <a:lstStyle>
            <a:lvl1pPr marL="457200" lvl="0" indent="-228600" algn="l" rtl="0">
              <a:lnSpc>
                <a:spcPct val="90000"/>
              </a:lnSpc>
              <a:spcBef>
                <a:spcPts val="800"/>
              </a:spcBef>
              <a:spcAft>
                <a:spcPts val="0"/>
              </a:spcAft>
              <a:buClr>
                <a:schemeClr val="dk1"/>
              </a:buClr>
              <a:buSzPts val="1800"/>
              <a:buNone/>
              <a:defRPr sz="1800" b="1"/>
            </a:lvl1pPr>
            <a:lvl2pPr marL="914400" lvl="1" indent="-228600" algn="l" rtl="0">
              <a:lnSpc>
                <a:spcPct val="90000"/>
              </a:lnSpc>
              <a:spcBef>
                <a:spcPts val="400"/>
              </a:spcBef>
              <a:spcAft>
                <a:spcPts val="0"/>
              </a:spcAft>
              <a:buClr>
                <a:schemeClr val="dk1"/>
              </a:buClr>
              <a:buSzPts val="1500"/>
              <a:buNone/>
              <a:defRPr sz="1500" b="1"/>
            </a:lvl2pPr>
            <a:lvl3pPr marL="1371600" lvl="2" indent="-228600" algn="l" rtl="0">
              <a:lnSpc>
                <a:spcPct val="90000"/>
              </a:lnSpc>
              <a:spcBef>
                <a:spcPts val="400"/>
              </a:spcBef>
              <a:spcAft>
                <a:spcPts val="0"/>
              </a:spcAft>
              <a:buClr>
                <a:schemeClr val="dk1"/>
              </a:buClr>
              <a:buSzPts val="1400"/>
              <a:buNone/>
              <a:defRPr sz="1400" b="1"/>
            </a:lvl3pPr>
            <a:lvl4pPr marL="1828800" lvl="3" indent="-228600" algn="l" rtl="0">
              <a:lnSpc>
                <a:spcPct val="90000"/>
              </a:lnSpc>
              <a:spcBef>
                <a:spcPts val="400"/>
              </a:spcBef>
              <a:spcAft>
                <a:spcPts val="0"/>
              </a:spcAft>
              <a:buClr>
                <a:schemeClr val="dk1"/>
              </a:buClr>
              <a:buSzPts val="1200"/>
              <a:buNone/>
              <a:defRPr sz="1200" b="1"/>
            </a:lvl4pPr>
            <a:lvl5pPr marL="2286000" lvl="4" indent="-228600" algn="l" rtl="0">
              <a:lnSpc>
                <a:spcPct val="90000"/>
              </a:lnSpc>
              <a:spcBef>
                <a:spcPts val="400"/>
              </a:spcBef>
              <a:spcAft>
                <a:spcPts val="0"/>
              </a:spcAft>
              <a:buClr>
                <a:schemeClr val="dk1"/>
              </a:buClr>
              <a:buSzPts val="1200"/>
              <a:buNone/>
              <a:defRPr sz="1200" b="1"/>
            </a:lvl5pPr>
            <a:lvl6pPr marL="2743200" lvl="5" indent="-228600" algn="l" rtl="0">
              <a:lnSpc>
                <a:spcPct val="90000"/>
              </a:lnSpc>
              <a:spcBef>
                <a:spcPts val="400"/>
              </a:spcBef>
              <a:spcAft>
                <a:spcPts val="0"/>
              </a:spcAft>
              <a:buClr>
                <a:schemeClr val="dk1"/>
              </a:buClr>
              <a:buSzPts val="1200"/>
              <a:buNone/>
              <a:defRPr sz="1200" b="1"/>
            </a:lvl6pPr>
            <a:lvl7pPr marL="3200400" lvl="6" indent="-228600" algn="l" rtl="0">
              <a:lnSpc>
                <a:spcPct val="90000"/>
              </a:lnSpc>
              <a:spcBef>
                <a:spcPts val="400"/>
              </a:spcBef>
              <a:spcAft>
                <a:spcPts val="0"/>
              </a:spcAft>
              <a:buClr>
                <a:schemeClr val="dk1"/>
              </a:buClr>
              <a:buSzPts val="1200"/>
              <a:buNone/>
              <a:defRPr sz="1200" b="1"/>
            </a:lvl7pPr>
            <a:lvl8pPr marL="3657600" lvl="7" indent="-228600" algn="l" rtl="0">
              <a:lnSpc>
                <a:spcPct val="90000"/>
              </a:lnSpc>
              <a:spcBef>
                <a:spcPts val="400"/>
              </a:spcBef>
              <a:spcAft>
                <a:spcPts val="0"/>
              </a:spcAft>
              <a:buClr>
                <a:schemeClr val="dk1"/>
              </a:buClr>
              <a:buSzPts val="1200"/>
              <a:buNone/>
              <a:defRPr sz="1200" b="1"/>
            </a:lvl8pPr>
            <a:lvl9pPr marL="4114800" lvl="8" indent="-228600" algn="l" rtl="0">
              <a:lnSpc>
                <a:spcPct val="90000"/>
              </a:lnSpc>
              <a:spcBef>
                <a:spcPts val="400"/>
              </a:spcBef>
              <a:spcAft>
                <a:spcPts val="0"/>
              </a:spcAft>
              <a:buClr>
                <a:schemeClr val="dk1"/>
              </a:buClr>
              <a:buSzPts val="1200"/>
              <a:buNone/>
              <a:defRPr sz="1200" b="1"/>
            </a:lvl9pPr>
          </a:lstStyle>
          <a:p>
            <a:endParaRPr/>
          </a:p>
        </p:txBody>
      </p:sp>
      <p:sp>
        <p:nvSpPr>
          <p:cNvPr id="135" name="Google Shape;135;g1a092783041_0_1805"/>
          <p:cNvSpPr txBox="1">
            <a:spLocks noGrp="1"/>
          </p:cNvSpPr>
          <p:nvPr>
            <p:ph type="body" idx="4"/>
          </p:nvPr>
        </p:nvSpPr>
        <p:spPr>
          <a:xfrm>
            <a:off x="4629150" y="1878806"/>
            <a:ext cx="3887400" cy="27636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36" name="Google Shape;136;g1a092783041_0_180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37" name="Google Shape;137;g1a092783041_0_180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38" name="Google Shape;138;g1a092783041_0_180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タイトルのみ" type="titleOnly">
  <p:cSld name="TITLE_ONLY">
    <p:spTree>
      <p:nvGrpSpPr>
        <p:cNvPr id="1" name="Shape 139"/>
        <p:cNvGrpSpPr/>
        <p:nvPr/>
      </p:nvGrpSpPr>
      <p:grpSpPr>
        <a:xfrm>
          <a:off x="0" y="0"/>
          <a:ext cx="0" cy="0"/>
          <a:chOff x="0" y="0"/>
          <a:chExt cx="0" cy="0"/>
        </a:xfrm>
      </p:grpSpPr>
      <p:sp>
        <p:nvSpPr>
          <p:cNvPr id="140" name="Google Shape;140;g1a092783041_0_18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1" name="Google Shape;141;g1a092783041_0_18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42" name="Google Shape;142;g1a092783041_0_18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43" name="Google Shape;143;g1a092783041_0_18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タイトル付きのコンテンツ" type="objTx">
  <p:cSld name="OBJECT_WITH_CAPTION_TEXT">
    <p:spTree>
      <p:nvGrpSpPr>
        <p:cNvPr id="1" name="Shape 144"/>
        <p:cNvGrpSpPr/>
        <p:nvPr/>
      </p:nvGrpSpPr>
      <p:grpSpPr>
        <a:xfrm>
          <a:off x="0" y="0"/>
          <a:ext cx="0" cy="0"/>
          <a:chOff x="0" y="0"/>
          <a:chExt cx="0" cy="0"/>
        </a:xfrm>
      </p:grpSpPr>
      <p:sp>
        <p:nvSpPr>
          <p:cNvPr id="145" name="Google Shape;145;g1a092783041_0_181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dk1"/>
              </a:buClr>
              <a:buSzPts val="2400"/>
              <a:buFont typeface="Meiryo"/>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g1a092783041_0_181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rmAutofit/>
          </a:bodyPr>
          <a:lstStyle>
            <a:lvl1pPr marL="457200" lvl="0" indent="-381000" algn="l" rtl="0">
              <a:lnSpc>
                <a:spcPct val="90000"/>
              </a:lnSpc>
              <a:spcBef>
                <a:spcPts val="800"/>
              </a:spcBef>
              <a:spcAft>
                <a:spcPts val="0"/>
              </a:spcAft>
              <a:buClr>
                <a:schemeClr val="dk1"/>
              </a:buClr>
              <a:buSzPts val="2400"/>
              <a:buChar char="•"/>
              <a:defRPr sz="2400"/>
            </a:lvl1pPr>
            <a:lvl2pPr marL="914400" lvl="1" indent="-361950" algn="l" rtl="0">
              <a:lnSpc>
                <a:spcPct val="90000"/>
              </a:lnSpc>
              <a:spcBef>
                <a:spcPts val="400"/>
              </a:spcBef>
              <a:spcAft>
                <a:spcPts val="0"/>
              </a:spcAft>
              <a:buClr>
                <a:schemeClr val="dk1"/>
              </a:buClr>
              <a:buSzPts val="2100"/>
              <a:buChar char="•"/>
              <a:defRPr sz="2100"/>
            </a:lvl2pPr>
            <a:lvl3pPr marL="1371600" lvl="2" indent="-342900" algn="l" rtl="0">
              <a:lnSpc>
                <a:spcPct val="90000"/>
              </a:lnSpc>
              <a:spcBef>
                <a:spcPts val="400"/>
              </a:spcBef>
              <a:spcAft>
                <a:spcPts val="0"/>
              </a:spcAft>
              <a:buClr>
                <a:schemeClr val="dk1"/>
              </a:buClr>
              <a:buSzPts val="1800"/>
              <a:buChar char="•"/>
              <a:defRPr sz="1800"/>
            </a:lvl3pPr>
            <a:lvl4pPr marL="1828800" lvl="3" indent="-323850" algn="l" rtl="0">
              <a:lnSpc>
                <a:spcPct val="90000"/>
              </a:lnSpc>
              <a:spcBef>
                <a:spcPts val="400"/>
              </a:spcBef>
              <a:spcAft>
                <a:spcPts val="0"/>
              </a:spcAft>
              <a:buClr>
                <a:schemeClr val="dk1"/>
              </a:buClr>
              <a:buSzPts val="1500"/>
              <a:buChar char="•"/>
              <a:defRPr sz="1500"/>
            </a:lvl4pPr>
            <a:lvl5pPr marL="2286000" lvl="4" indent="-323850" algn="l" rtl="0">
              <a:lnSpc>
                <a:spcPct val="90000"/>
              </a:lnSpc>
              <a:spcBef>
                <a:spcPts val="400"/>
              </a:spcBef>
              <a:spcAft>
                <a:spcPts val="0"/>
              </a:spcAft>
              <a:buClr>
                <a:schemeClr val="dk1"/>
              </a:buClr>
              <a:buSzPts val="1500"/>
              <a:buChar char="•"/>
              <a:defRPr sz="1500"/>
            </a:lvl5pPr>
            <a:lvl6pPr marL="2743200" lvl="5" indent="-323850" algn="l" rtl="0">
              <a:lnSpc>
                <a:spcPct val="90000"/>
              </a:lnSpc>
              <a:spcBef>
                <a:spcPts val="400"/>
              </a:spcBef>
              <a:spcAft>
                <a:spcPts val="0"/>
              </a:spcAft>
              <a:buClr>
                <a:schemeClr val="dk1"/>
              </a:buClr>
              <a:buSzPts val="1500"/>
              <a:buChar char="•"/>
              <a:defRPr sz="1500"/>
            </a:lvl6pPr>
            <a:lvl7pPr marL="3200400" lvl="6" indent="-323850" algn="l" rtl="0">
              <a:lnSpc>
                <a:spcPct val="90000"/>
              </a:lnSpc>
              <a:spcBef>
                <a:spcPts val="400"/>
              </a:spcBef>
              <a:spcAft>
                <a:spcPts val="0"/>
              </a:spcAft>
              <a:buClr>
                <a:schemeClr val="dk1"/>
              </a:buClr>
              <a:buSzPts val="1500"/>
              <a:buChar char="•"/>
              <a:defRPr sz="1500"/>
            </a:lvl7pPr>
            <a:lvl8pPr marL="3657600" lvl="7" indent="-323850" algn="l" rtl="0">
              <a:lnSpc>
                <a:spcPct val="90000"/>
              </a:lnSpc>
              <a:spcBef>
                <a:spcPts val="400"/>
              </a:spcBef>
              <a:spcAft>
                <a:spcPts val="0"/>
              </a:spcAft>
              <a:buClr>
                <a:schemeClr val="dk1"/>
              </a:buClr>
              <a:buSzPts val="1500"/>
              <a:buChar char="•"/>
              <a:defRPr sz="1500"/>
            </a:lvl8pPr>
            <a:lvl9pPr marL="4114800" lvl="8" indent="-323850" algn="l" rtl="0">
              <a:lnSpc>
                <a:spcPct val="90000"/>
              </a:lnSpc>
              <a:spcBef>
                <a:spcPts val="400"/>
              </a:spcBef>
              <a:spcAft>
                <a:spcPts val="0"/>
              </a:spcAft>
              <a:buClr>
                <a:schemeClr val="dk1"/>
              </a:buClr>
              <a:buSzPts val="1500"/>
              <a:buChar char="•"/>
              <a:defRPr sz="1500"/>
            </a:lvl9pPr>
          </a:lstStyle>
          <a:p>
            <a:endParaRPr/>
          </a:p>
        </p:txBody>
      </p:sp>
      <p:sp>
        <p:nvSpPr>
          <p:cNvPr id="147" name="Google Shape;147;g1a092783041_0_181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chemeClr val="dk1"/>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chemeClr val="dk1"/>
              </a:buClr>
              <a:buSzPts val="800"/>
              <a:buNone/>
              <a:defRPr sz="800"/>
            </a:lvl4pPr>
            <a:lvl5pPr marL="2286000" lvl="4" indent="-228600" algn="l" rtl="0">
              <a:lnSpc>
                <a:spcPct val="90000"/>
              </a:lnSpc>
              <a:spcBef>
                <a:spcPts val="400"/>
              </a:spcBef>
              <a:spcAft>
                <a:spcPts val="0"/>
              </a:spcAft>
              <a:buClr>
                <a:schemeClr val="dk1"/>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148" name="Google Shape;148;g1a092783041_0_18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49" name="Google Shape;149;g1a092783041_0_18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0" name="Google Shape;150;g1a092783041_0_18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
        <p:cNvGrpSpPr/>
        <p:nvPr/>
      </p:nvGrpSpPr>
      <p:grpSpPr>
        <a:xfrm>
          <a:off x="0" y="0"/>
          <a:ext cx="0" cy="0"/>
          <a:chOff x="0" y="0"/>
          <a:chExt cx="0" cy="0"/>
        </a:xfrm>
      </p:grpSpPr>
      <p:sp>
        <p:nvSpPr>
          <p:cNvPr id="85" name="Google Shape;85;g1a092783041_0_175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Meiryo"/>
              <a:buNone/>
              <a:defRPr sz="3300" b="0" i="0" u="none" strike="noStrike" cap="none">
                <a:solidFill>
                  <a:schemeClr val="dk1"/>
                </a:solidFill>
                <a:latin typeface="Meiryo"/>
                <a:ea typeface="Meiryo"/>
                <a:cs typeface="Meiryo"/>
                <a:sym typeface="Meiryo"/>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6" name="Google Shape;86;g1a092783041_0_175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Meiryo"/>
                <a:ea typeface="Meiryo"/>
                <a:cs typeface="Meiryo"/>
                <a:sym typeface="Meiryo"/>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Meiryo"/>
                <a:ea typeface="Meiryo"/>
                <a:cs typeface="Meiryo"/>
                <a:sym typeface="Meiryo"/>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Meiryo"/>
                <a:ea typeface="Meiryo"/>
                <a:cs typeface="Meiryo"/>
                <a:sym typeface="Meiryo"/>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9pPr>
          </a:lstStyle>
          <a:p>
            <a:endParaRPr/>
          </a:p>
        </p:txBody>
      </p:sp>
      <p:sp>
        <p:nvSpPr>
          <p:cNvPr id="87" name="Google Shape;87;g1a092783041_0_17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Meiryo"/>
                <a:ea typeface="Meiryo"/>
                <a:cs typeface="Meiryo"/>
                <a:sym typeface="Meiryo"/>
              </a:defRPr>
            </a:lvl1pPr>
            <a:lvl2pPr marR="0" lvl="1" algn="l" rtl="0">
              <a:spcBef>
                <a:spcPts val="0"/>
              </a:spcBef>
              <a:spcAft>
                <a:spcPts val="0"/>
              </a:spcAft>
              <a:buSzPts val="1100"/>
              <a:buNone/>
              <a:defRPr sz="1400" b="0" i="0" u="none" strike="noStrike" cap="none">
                <a:solidFill>
                  <a:schemeClr val="dk1"/>
                </a:solidFill>
                <a:latin typeface="Meiryo"/>
                <a:ea typeface="Meiryo"/>
                <a:cs typeface="Meiryo"/>
                <a:sym typeface="Meiryo"/>
              </a:defRPr>
            </a:lvl2pPr>
            <a:lvl3pPr marR="0" lvl="2" algn="l" rtl="0">
              <a:spcBef>
                <a:spcPts val="0"/>
              </a:spcBef>
              <a:spcAft>
                <a:spcPts val="0"/>
              </a:spcAft>
              <a:buSzPts val="1100"/>
              <a:buNone/>
              <a:defRPr sz="1400" b="0" i="0" u="none" strike="noStrike" cap="none">
                <a:solidFill>
                  <a:schemeClr val="dk1"/>
                </a:solidFill>
                <a:latin typeface="Meiryo"/>
                <a:ea typeface="Meiryo"/>
                <a:cs typeface="Meiryo"/>
                <a:sym typeface="Meiryo"/>
              </a:defRPr>
            </a:lvl3pPr>
            <a:lvl4pPr marR="0" lvl="3" algn="l" rtl="0">
              <a:spcBef>
                <a:spcPts val="0"/>
              </a:spcBef>
              <a:spcAft>
                <a:spcPts val="0"/>
              </a:spcAft>
              <a:buSzPts val="1100"/>
              <a:buNone/>
              <a:defRPr sz="1400" b="0" i="0" u="none" strike="noStrike" cap="none">
                <a:solidFill>
                  <a:schemeClr val="dk1"/>
                </a:solidFill>
                <a:latin typeface="Meiryo"/>
                <a:ea typeface="Meiryo"/>
                <a:cs typeface="Meiryo"/>
                <a:sym typeface="Meiryo"/>
              </a:defRPr>
            </a:lvl4pPr>
            <a:lvl5pPr marR="0" lvl="4" algn="l" rtl="0">
              <a:spcBef>
                <a:spcPts val="0"/>
              </a:spcBef>
              <a:spcAft>
                <a:spcPts val="0"/>
              </a:spcAft>
              <a:buSzPts val="1100"/>
              <a:buNone/>
              <a:defRPr sz="1400" b="0" i="0" u="none" strike="noStrike" cap="none">
                <a:solidFill>
                  <a:schemeClr val="dk1"/>
                </a:solidFill>
                <a:latin typeface="Meiryo"/>
                <a:ea typeface="Meiryo"/>
                <a:cs typeface="Meiryo"/>
                <a:sym typeface="Meiryo"/>
              </a:defRPr>
            </a:lvl5pPr>
            <a:lvl6pPr marR="0" lvl="5" algn="l" rtl="0">
              <a:spcBef>
                <a:spcPts val="0"/>
              </a:spcBef>
              <a:spcAft>
                <a:spcPts val="0"/>
              </a:spcAft>
              <a:buSzPts val="1100"/>
              <a:buNone/>
              <a:defRPr sz="1400" b="0" i="0" u="none" strike="noStrike" cap="none">
                <a:solidFill>
                  <a:schemeClr val="dk1"/>
                </a:solidFill>
                <a:latin typeface="Meiryo"/>
                <a:ea typeface="Meiryo"/>
                <a:cs typeface="Meiryo"/>
                <a:sym typeface="Meiryo"/>
              </a:defRPr>
            </a:lvl6pPr>
            <a:lvl7pPr marR="0" lvl="6" algn="l" rtl="0">
              <a:spcBef>
                <a:spcPts val="0"/>
              </a:spcBef>
              <a:spcAft>
                <a:spcPts val="0"/>
              </a:spcAft>
              <a:buSzPts val="1100"/>
              <a:buNone/>
              <a:defRPr sz="1400" b="0" i="0" u="none" strike="noStrike" cap="none">
                <a:solidFill>
                  <a:schemeClr val="dk1"/>
                </a:solidFill>
                <a:latin typeface="Meiryo"/>
                <a:ea typeface="Meiryo"/>
                <a:cs typeface="Meiryo"/>
                <a:sym typeface="Meiryo"/>
              </a:defRPr>
            </a:lvl7pPr>
            <a:lvl8pPr marR="0" lvl="7" algn="l" rtl="0">
              <a:spcBef>
                <a:spcPts val="0"/>
              </a:spcBef>
              <a:spcAft>
                <a:spcPts val="0"/>
              </a:spcAft>
              <a:buSzPts val="1100"/>
              <a:buNone/>
              <a:defRPr sz="1400" b="0" i="0" u="none" strike="noStrike" cap="none">
                <a:solidFill>
                  <a:schemeClr val="dk1"/>
                </a:solidFill>
                <a:latin typeface="Meiryo"/>
                <a:ea typeface="Meiryo"/>
                <a:cs typeface="Meiryo"/>
                <a:sym typeface="Meiryo"/>
              </a:defRPr>
            </a:lvl8pPr>
            <a:lvl9pPr marR="0" lvl="8" algn="l" rtl="0">
              <a:spcBef>
                <a:spcPts val="0"/>
              </a:spcBef>
              <a:spcAft>
                <a:spcPts val="0"/>
              </a:spcAft>
              <a:buSzPts val="1100"/>
              <a:buNone/>
              <a:defRPr sz="1400" b="0" i="0" u="none" strike="noStrike" cap="none">
                <a:solidFill>
                  <a:schemeClr val="dk1"/>
                </a:solidFill>
                <a:latin typeface="Meiryo"/>
                <a:ea typeface="Meiryo"/>
                <a:cs typeface="Meiryo"/>
                <a:sym typeface="Meiryo"/>
              </a:defRPr>
            </a:lvl9pPr>
          </a:lstStyle>
          <a:p>
            <a:endParaRPr/>
          </a:p>
        </p:txBody>
      </p:sp>
      <p:sp>
        <p:nvSpPr>
          <p:cNvPr id="88" name="Google Shape;88;g1a092783041_0_175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Meiryo"/>
                <a:ea typeface="Meiryo"/>
                <a:cs typeface="Meiryo"/>
                <a:sym typeface="Meiryo"/>
              </a:defRPr>
            </a:lvl1pPr>
            <a:lvl2pPr marR="0" lvl="1" algn="l" rtl="0">
              <a:spcBef>
                <a:spcPts val="0"/>
              </a:spcBef>
              <a:spcAft>
                <a:spcPts val="0"/>
              </a:spcAft>
              <a:buSzPts val="1100"/>
              <a:buNone/>
              <a:defRPr sz="1400" b="0" i="0" u="none" strike="noStrike" cap="none">
                <a:solidFill>
                  <a:schemeClr val="dk1"/>
                </a:solidFill>
                <a:latin typeface="Meiryo"/>
                <a:ea typeface="Meiryo"/>
                <a:cs typeface="Meiryo"/>
                <a:sym typeface="Meiryo"/>
              </a:defRPr>
            </a:lvl2pPr>
            <a:lvl3pPr marR="0" lvl="2" algn="l" rtl="0">
              <a:spcBef>
                <a:spcPts val="0"/>
              </a:spcBef>
              <a:spcAft>
                <a:spcPts val="0"/>
              </a:spcAft>
              <a:buSzPts val="1100"/>
              <a:buNone/>
              <a:defRPr sz="1400" b="0" i="0" u="none" strike="noStrike" cap="none">
                <a:solidFill>
                  <a:schemeClr val="dk1"/>
                </a:solidFill>
                <a:latin typeface="Meiryo"/>
                <a:ea typeface="Meiryo"/>
                <a:cs typeface="Meiryo"/>
                <a:sym typeface="Meiryo"/>
              </a:defRPr>
            </a:lvl3pPr>
            <a:lvl4pPr marR="0" lvl="3" algn="l" rtl="0">
              <a:spcBef>
                <a:spcPts val="0"/>
              </a:spcBef>
              <a:spcAft>
                <a:spcPts val="0"/>
              </a:spcAft>
              <a:buSzPts val="1100"/>
              <a:buNone/>
              <a:defRPr sz="1400" b="0" i="0" u="none" strike="noStrike" cap="none">
                <a:solidFill>
                  <a:schemeClr val="dk1"/>
                </a:solidFill>
                <a:latin typeface="Meiryo"/>
                <a:ea typeface="Meiryo"/>
                <a:cs typeface="Meiryo"/>
                <a:sym typeface="Meiryo"/>
              </a:defRPr>
            </a:lvl4pPr>
            <a:lvl5pPr marR="0" lvl="4" algn="l" rtl="0">
              <a:spcBef>
                <a:spcPts val="0"/>
              </a:spcBef>
              <a:spcAft>
                <a:spcPts val="0"/>
              </a:spcAft>
              <a:buSzPts val="1100"/>
              <a:buNone/>
              <a:defRPr sz="1400" b="0" i="0" u="none" strike="noStrike" cap="none">
                <a:solidFill>
                  <a:schemeClr val="dk1"/>
                </a:solidFill>
                <a:latin typeface="Meiryo"/>
                <a:ea typeface="Meiryo"/>
                <a:cs typeface="Meiryo"/>
                <a:sym typeface="Meiryo"/>
              </a:defRPr>
            </a:lvl5pPr>
            <a:lvl6pPr marR="0" lvl="5" algn="l" rtl="0">
              <a:spcBef>
                <a:spcPts val="0"/>
              </a:spcBef>
              <a:spcAft>
                <a:spcPts val="0"/>
              </a:spcAft>
              <a:buSzPts val="1100"/>
              <a:buNone/>
              <a:defRPr sz="1400" b="0" i="0" u="none" strike="noStrike" cap="none">
                <a:solidFill>
                  <a:schemeClr val="dk1"/>
                </a:solidFill>
                <a:latin typeface="Meiryo"/>
                <a:ea typeface="Meiryo"/>
                <a:cs typeface="Meiryo"/>
                <a:sym typeface="Meiryo"/>
              </a:defRPr>
            </a:lvl6pPr>
            <a:lvl7pPr marR="0" lvl="6" algn="l" rtl="0">
              <a:spcBef>
                <a:spcPts val="0"/>
              </a:spcBef>
              <a:spcAft>
                <a:spcPts val="0"/>
              </a:spcAft>
              <a:buSzPts val="1100"/>
              <a:buNone/>
              <a:defRPr sz="1400" b="0" i="0" u="none" strike="noStrike" cap="none">
                <a:solidFill>
                  <a:schemeClr val="dk1"/>
                </a:solidFill>
                <a:latin typeface="Meiryo"/>
                <a:ea typeface="Meiryo"/>
                <a:cs typeface="Meiryo"/>
                <a:sym typeface="Meiryo"/>
              </a:defRPr>
            </a:lvl7pPr>
            <a:lvl8pPr marR="0" lvl="7" algn="l" rtl="0">
              <a:spcBef>
                <a:spcPts val="0"/>
              </a:spcBef>
              <a:spcAft>
                <a:spcPts val="0"/>
              </a:spcAft>
              <a:buSzPts val="1100"/>
              <a:buNone/>
              <a:defRPr sz="1400" b="0" i="0" u="none" strike="noStrike" cap="none">
                <a:solidFill>
                  <a:schemeClr val="dk1"/>
                </a:solidFill>
                <a:latin typeface="Meiryo"/>
                <a:ea typeface="Meiryo"/>
                <a:cs typeface="Meiryo"/>
                <a:sym typeface="Meiryo"/>
              </a:defRPr>
            </a:lvl8pPr>
            <a:lvl9pPr marR="0" lvl="8" algn="l" rtl="0">
              <a:spcBef>
                <a:spcPts val="0"/>
              </a:spcBef>
              <a:spcAft>
                <a:spcPts val="0"/>
              </a:spcAft>
              <a:buSzPts val="1100"/>
              <a:buNone/>
              <a:defRPr sz="1400" b="0" i="0" u="none" strike="noStrike" cap="none">
                <a:solidFill>
                  <a:schemeClr val="dk1"/>
                </a:solidFill>
                <a:latin typeface="Meiryo"/>
                <a:ea typeface="Meiryo"/>
                <a:cs typeface="Meiryo"/>
                <a:sym typeface="Meiryo"/>
              </a:defRPr>
            </a:lvl9pPr>
          </a:lstStyle>
          <a:p>
            <a:endParaRPr/>
          </a:p>
        </p:txBody>
      </p:sp>
      <p:sp>
        <p:nvSpPr>
          <p:cNvPr id="89" name="Google Shape;89;g1a092783041_0_175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Meiryo"/>
                <a:ea typeface="Meiryo"/>
                <a:cs typeface="Meiryo"/>
                <a:sym typeface="Meiryo"/>
              </a:defRPr>
            </a:lvl1pPr>
            <a:lvl2pPr marL="0" marR="0" lvl="1" indent="0" algn="r" rtl="0">
              <a:spcBef>
                <a:spcPts val="0"/>
              </a:spcBef>
              <a:buNone/>
              <a:defRPr sz="900" b="0" i="0" u="none" strike="noStrike" cap="none">
                <a:solidFill>
                  <a:srgbClr val="888888"/>
                </a:solidFill>
                <a:latin typeface="Meiryo"/>
                <a:ea typeface="Meiryo"/>
                <a:cs typeface="Meiryo"/>
                <a:sym typeface="Meiryo"/>
              </a:defRPr>
            </a:lvl2pPr>
            <a:lvl3pPr marL="0" marR="0" lvl="2" indent="0" algn="r" rtl="0">
              <a:spcBef>
                <a:spcPts val="0"/>
              </a:spcBef>
              <a:buNone/>
              <a:defRPr sz="900" b="0" i="0" u="none" strike="noStrike" cap="none">
                <a:solidFill>
                  <a:srgbClr val="888888"/>
                </a:solidFill>
                <a:latin typeface="Meiryo"/>
                <a:ea typeface="Meiryo"/>
                <a:cs typeface="Meiryo"/>
                <a:sym typeface="Meiryo"/>
              </a:defRPr>
            </a:lvl3pPr>
            <a:lvl4pPr marL="0" marR="0" lvl="3" indent="0" algn="r" rtl="0">
              <a:spcBef>
                <a:spcPts val="0"/>
              </a:spcBef>
              <a:buNone/>
              <a:defRPr sz="900" b="0" i="0" u="none" strike="noStrike" cap="none">
                <a:solidFill>
                  <a:srgbClr val="888888"/>
                </a:solidFill>
                <a:latin typeface="Meiryo"/>
                <a:ea typeface="Meiryo"/>
                <a:cs typeface="Meiryo"/>
                <a:sym typeface="Meiryo"/>
              </a:defRPr>
            </a:lvl4pPr>
            <a:lvl5pPr marL="0" marR="0" lvl="4" indent="0" algn="r" rtl="0">
              <a:spcBef>
                <a:spcPts val="0"/>
              </a:spcBef>
              <a:buNone/>
              <a:defRPr sz="900" b="0" i="0" u="none" strike="noStrike" cap="none">
                <a:solidFill>
                  <a:srgbClr val="888888"/>
                </a:solidFill>
                <a:latin typeface="Meiryo"/>
                <a:ea typeface="Meiryo"/>
                <a:cs typeface="Meiryo"/>
                <a:sym typeface="Meiryo"/>
              </a:defRPr>
            </a:lvl5pPr>
            <a:lvl6pPr marL="0" marR="0" lvl="5" indent="0" algn="r" rtl="0">
              <a:spcBef>
                <a:spcPts val="0"/>
              </a:spcBef>
              <a:buNone/>
              <a:defRPr sz="900" b="0" i="0" u="none" strike="noStrike" cap="none">
                <a:solidFill>
                  <a:srgbClr val="888888"/>
                </a:solidFill>
                <a:latin typeface="Meiryo"/>
                <a:ea typeface="Meiryo"/>
                <a:cs typeface="Meiryo"/>
                <a:sym typeface="Meiryo"/>
              </a:defRPr>
            </a:lvl6pPr>
            <a:lvl7pPr marL="0" marR="0" lvl="6" indent="0" algn="r" rtl="0">
              <a:spcBef>
                <a:spcPts val="0"/>
              </a:spcBef>
              <a:buNone/>
              <a:defRPr sz="900" b="0" i="0" u="none" strike="noStrike" cap="none">
                <a:solidFill>
                  <a:srgbClr val="888888"/>
                </a:solidFill>
                <a:latin typeface="Meiryo"/>
                <a:ea typeface="Meiryo"/>
                <a:cs typeface="Meiryo"/>
                <a:sym typeface="Meiryo"/>
              </a:defRPr>
            </a:lvl7pPr>
            <a:lvl8pPr marL="0" marR="0" lvl="7" indent="0" algn="r" rtl="0">
              <a:spcBef>
                <a:spcPts val="0"/>
              </a:spcBef>
              <a:buNone/>
              <a:defRPr sz="900" b="0" i="0" u="none" strike="noStrike" cap="none">
                <a:solidFill>
                  <a:srgbClr val="888888"/>
                </a:solidFill>
                <a:latin typeface="Meiryo"/>
                <a:ea typeface="Meiryo"/>
                <a:cs typeface="Meiryo"/>
                <a:sym typeface="Meiryo"/>
              </a:defRPr>
            </a:lvl8pPr>
            <a:lvl9pPr marL="0" marR="0" lvl="8" indent="0" algn="r" rtl="0">
              <a:spcBef>
                <a:spcPts val="0"/>
              </a:spcBef>
              <a:buNone/>
              <a:defRPr sz="900" b="0" i="0" u="none" strike="noStrike" cap="none">
                <a:solidFill>
                  <a:srgbClr val="888888"/>
                </a:solidFill>
                <a:latin typeface="Meiryo"/>
                <a:ea typeface="Meiryo"/>
                <a:cs typeface="Meiryo"/>
                <a:sym typeface="Meiryo"/>
              </a:defRPr>
            </a:lvl9pPr>
          </a:lstStyle>
          <a:p>
            <a:pPr marL="0" lvl="0" indent="0" algn="r" rtl="0">
              <a:spcBef>
                <a:spcPts val="0"/>
              </a:spcBef>
              <a:spcAft>
                <a:spcPts val="0"/>
              </a:spcAft>
              <a:buNone/>
            </a:pPr>
            <a:fld id="{00000000-1234-1234-1234-123412341234}" type="slidenum">
              <a:rPr lang="ja-JP"/>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70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0"/>
        <p:cNvGrpSpPr/>
        <p:nvPr/>
      </p:nvGrpSpPr>
      <p:grpSpPr>
        <a:xfrm>
          <a:off x="0" y="0"/>
          <a:ext cx="0" cy="0"/>
          <a:chOff x="0" y="0"/>
          <a:chExt cx="0" cy="0"/>
        </a:xfrm>
      </p:grpSpPr>
      <p:sp>
        <p:nvSpPr>
          <p:cNvPr id="171" name="Google Shape;171;g1a092783041_0_18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Meiryo"/>
              <a:buNone/>
              <a:defRPr sz="3300" b="0" i="0" u="none" strike="noStrike" cap="none">
                <a:solidFill>
                  <a:schemeClr val="dk1"/>
                </a:solidFill>
                <a:latin typeface="Meiryo"/>
                <a:ea typeface="Meiryo"/>
                <a:cs typeface="Meiryo"/>
                <a:sym typeface="Meiryo"/>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g1a092783041_0_18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Meiryo"/>
                <a:ea typeface="Meiryo"/>
                <a:cs typeface="Meiryo"/>
                <a:sym typeface="Meiryo"/>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Meiryo"/>
                <a:ea typeface="Meiryo"/>
                <a:cs typeface="Meiryo"/>
                <a:sym typeface="Meiryo"/>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Meiryo"/>
                <a:ea typeface="Meiryo"/>
                <a:cs typeface="Meiryo"/>
                <a:sym typeface="Meiryo"/>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Meiryo"/>
                <a:ea typeface="Meiryo"/>
                <a:cs typeface="Meiryo"/>
                <a:sym typeface="Meiryo"/>
              </a:defRPr>
            </a:lvl9pPr>
          </a:lstStyle>
          <a:p>
            <a:endParaRPr/>
          </a:p>
        </p:txBody>
      </p:sp>
      <p:sp>
        <p:nvSpPr>
          <p:cNvPr id="173" name="Google Shape;173;g1a092783041_0_184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Meiryo"/>
                <a:ea typeface="Meiryo"/>
                <a:cs typeface="Meiryo"/>
                <a:sym typeface="Meiryo"/>
              </a:defRPr>
            </a:lvl1pPr>
            <a:lvl2pPr marR="0" lvl="1" algn="l" rtl="0">
              <a:spcBef>
                <a:spcPts val="0"/>
              </a:spcBef>
              <a:spcAft>
                <a:spcPts val="0"/>
              </a:spcAft>
              <a:buSzPts val="1100"/>
              <a:buNone/>
              <a:defRPr sz="1400" b="0" i="0" u="none" strike="noStrike" cap="none">
                <a:solidFill>
                  <a:schemeClr val="dk1"/>
                </a:solidFill>
                <a:latin typeface="Meiryo"/>
                <a:ea typeface="Meiryo"/>
                <a:cs typeface="Meiryo"/>
                <a:sym typeface="Meiryo"/>
              </a:defRPr>
            </a:lvl2pPr>
            <a:lvl3pPr marR="0" lvl="2" algn="l" rtl="0">
              <a:spcBef>
                <a:spcPts val="0"/>
              </a:spcBef>
              <a:spcAft>
                <a:spcPts val="0"/>
              </a:spcAft>
              <a:buSzPts val="1100"/>
              <a:buNone/>
              <a:defRPr sz="1400" b="0" i="0" u="none" strike="noStrike" cap="none">
                <a:solidFill>
                  <a:schemeClr val="dk1"/>
                </a:solidFill>
                <a:latin typeface="Meiryo"/>
                <a:ea typeface="Meiryo"/>
                <a:cs typeface="Meiryo"/>
                <a:sym typeface="Meiryo"/>
              </a:defRPr>
            </a:lvl3pPr>
            <a:lvl4pPr marR="0" lvl="3" algn="l" rtl="0">
              <a:spcBef>
                <a:spcPts val="0"/>
              </a:spcBef>
              <a:spcAft>
                <a:spcPts val="0"/>
              </a:spcAft>
              <a:buSzPts val="1100"/>
              <a:buNone/>
              <a:defRPr sz="1400" b="0" i="0" u="none" strike="noStrike" cap="none">
                <a:solidFill>
                  <a:schemeClr val="dk1"/>
                </a:solidFill>
                <a:latin typeface="Meiryo"/>
                <a:ea typeface="Meiryo"/>
                <a:cs typeface="Meiryo"/>
                <a:sym typeface="Meiryo"/>
              </a:defRPr>
            </a:lvl4pPr>
            <a:lvl5pPr marR="0" lvl="4" algn="l" rtl="0">
              <a:spcBef>
                <a:spcPts val="0"/>
              </a:spcBef>
              <a:spcAft>
                <a:spcPts val="0"/>
              </a:spcAft>
              <a:buSzPts val="1100"/>
              <a:buNone/>
              <a:defRPr sz="1400" b="0" i="0" u="none" strike="noStrike" cap="none">
                <a:solidFill>
                  <a:schemeClr val="dk1"/>
                </a:solidFill>
                <a:latin typeface="Meiryo"/>
                <a:ea typeface="Meiryo"/>
                <a:cs typeface="Meiryo"/>
                <a:sym typeface="Meiryo"/>
              </a:defRPr>
            </a:lvl5pPr>
            <a:lvl6pPr marR="0" lvl="5" algn="l" rtl="0">
              <a:spcBef>
                <a:spcPts val="0"/>
              </a:spcBef>
              <a:spcAft>
                <a:spcPts val="0"/>
              </a:spcAft>
              <a:buSzPts val="1100"/>
              <a:buNone/>
              <a:defRPr sz="1400" b="0" i="0" u="none" strike="noStrike" cap="none">
                <a:solidFill>
                  <a:schemeClr val="dk1"/>
                </a:solidFill>
                <a:latin typeface="Meiryo"/>
                <a:ea typeface="Meiryo"/>
                <a:cs typeface="Meiryo"/>
                <a:sym typeface="Meiryo"/>
              </a:defRPr>
            </a:lvl6pPr>
            <a:lvl7pPr marR="0" lvl="6" algn="l" rtl="0">
              <a:spcBef>
                <a:spcPts val="0"/>
              </a:spcBef>
              <a:spcAft>
                <a:spcPts val="0"/>
              </a:spcAft>
              <a:buSzPts val="1100"/>
              <a:buNone/>
              <a:defRPr sz="1400" b="0" i="0" u="none" strike="noStrike" cap="none">
                <a:solidFill>
                  <a:schemeClr val="dk1"/>
                </a:solidFill>
                <a:latin typeface="Meiryo"/>
                <a:ea typeface="Meiryo"/>
                <a:cs typeface="Meiryo"/>
                <a:sym typeface="Meiryo"/>
              </a:defRPr>
            </a:lvl7pPr>
            <a:lvl8pPr marR="0" lvl="7" algn="l" rtl="0">
              <a:spcBef>
                <a:spcPts val="0"/>
              </a:spcBef>
              <a:spcAft>
                <a:spcPts val="0"/>
              </a:spcAft>
              <a:buSzPts val="1100"/>
              <a:buNone/>
              <a:defRPr sz="1400" b="0" i="0" u="none" strike="noStrike" cap="none">
                <a:solidFill>
                  <a:schemeClr val="dk1"/>
                </a:solidFill>
                <a:latin typeface="Meiryo"/>
                <a:ea typeface="Meiryo"/>
                <a:cs typeface="Meiryo"/>
                <a:sym typeface="Meiryo"/>
              </a:defRPr>
            </a:lvl8pPr>
            <a:lvl9pPr marR="0" lvl="8" algn="l" rtl="0">
              <a:spcBef>
                <a:spcPts val="0"/>
              </a:spcBef>
              <a:spcAft>
                <a:spcPts val="0"/>
              </a:spcAft>
              <a:buSzPts val="1100"/>
              <a:buNone/>
              <a:defRPr sz="1400" b="0" i="0" u="none" strike="noStrike" cap="none">
                <a:solidFill>
                  <a:schemeClr val="dk1"/>
                </a:solidFill>
                <a:latin typeface="Meiryo"/>
                <a:ea typeface="Meiryo"/>
                <a:cs typeface="Meiryo"/>
                <a:sym typeface="Meiryo"/>
              </a:defRPr>
            </a:lvl9pPr>
          </a:lstStyle>
          <a:p>
            <a:endParaRPr/>
          </a:p>
        </p:txBody>
      </p:sp>
      <p:sp>
        <p:nvSpPr>
          <p:cNvPr id="174" name="Google Shape;174;g1a092783041_0_184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Meiryo"/>
                <a:ea typeface="Meiryo"/>
                <a:cs typeface="Meiryo"/>
                <a:sym typeface="Meiryo"/>
              </a:defRPr>
            </a:lvl1pPr>
            <a:lvl2pPr marR="0" lvl="1" algn="l" rtl="0">
              <a:spcBef>
                <a:spcPts val="0"/>
              </a:spcBef>
              <a:spcAft>
                <a:spcPts val="0"/>
              </a:spcAft>
              <a:buSzPts val="1100"/>
              <a:buNone/>
              <a:defRPr sz="1400" b="0" i="0" u="none" strike="noStrike" cap="none">
                <a:solidFill>
                  <a:schemeClr val="dk1"/>
                </a:solidFill>
                <a:latin typeface="Meiryo"/>
                <a:ea typeface="Meiryo"/>
                <a:cs typeface="Meiryo"/>
                <a:sym typeface="Meiryo"/>
              </a:defRPr>
            </a:lvl2pPr>
            <a:lvl3pPr marR="0" lvl="2" algn="l" rtl="0">
              <a:spcBef>
                <a:spcPts val="0"/>
              </a:spcBef>
              <a:spcAft>
                <a:spcPts val="0"/>
              </a:spcAft>
              <a:buSzPts val="1100"/>
              <a:buNone/>
              <a:defRPr sz="1400" b="0" i="0" u="none" strike="noStrike" cap="none">
                <a:solidFill>
                  <a:schemeClr val="dk1"/>
                </a:solidFill>
                <a:latin typeface="Meiryo"/>
                <a:ea typeface="Meiryo"/>
                <a:cs typeface="Meiryo"/>
                <a:sym typeface="Meiryo"/>
              </a:defRPr>
            </a:lvl3pPr>
            <a:lvl4pPr marR="0" lvl="3" algn="l" rtl="0">
              <a:spcBef>
                <a:spcPts val="0"/>
              </a:spcBef>
              <a:spcAft>
                <a:spcPts val="0"/>
              </a:spcAft>
              <a:buSzPts val="1100"/>
              <a:buNone/>
              <a:defRPr sz="1400" b="0" i="0" u="none" strike="noStrike" cap="none">
                <a:solidFill>
                  <a:schemeClr val="dk1"/>
                </a:solidFill>
                <a:latin typeface="Meiryo"/>
                <a:ea typeface="Meiryo"/>
                <a:cs typeface="Meiryo"/>
                <a:sym typeface="Meiryo"/>
              </a:defRPr>
            </a:lvl4pPr>
            <a:lvl5pPr marR="0" lvl="4" algn="l" rtl="0">
              <a:spcBef>
                <a:spcPts val="0"/>
              </a:spcBef>
              <a:spcAft>
                <a:spcPts val="0"/>
              </a:spcAft>
              <a:buSzPts val="1100"/>
              <a:buNone/>
              <a:defRPr sz="1400" b="0" i="0" u="none" strike="noStrike" cap="none">
                <a:solidFill>
                  <a:schemeClr val="dk1"/>
                </a:solidFill>
                <a:latin typeface="Meiryo"/>
                <a:ea typeface="Meiryo"/>
                <a:cs typeface="Meiryo"/>
                <a:sym typeface="Meiryo"/>
              </a:defRPr>
            </a:lvl5pPr>
            <a:lvl6pPr marR="0" lvl="5" algn="l" rtl="0">
              <a:spcBef>
                <a:spcPts val="0"/>
              </a:spcBef>
              <a:spcAft>
                <a:spcPts val="0"/>
              </a:spcAft>
              <a:buSzPts val="1100"/>
              <a:buNone/>
              <a:defRPr sz="1400" b="0" i="0" u="none" strike="noStrike" cap="none">
                <a:solidFill>
                  <a:schemeClr val="dk1"/>
                </a:solidFill>
                <a:latin typeface="Meiryo"/>
                <a:ea typeface="Meiryo"/>
                <a:cs typeface="Meiryo"/>
                <a:sym typeface="Meiryo"/>
              </a:defRPr>
            </a:lvl6pPr>
            <a:lvl7pPr marR="0" lvl="6" algn="l" rtl="0">
              <a:spcBef>
                <a:spcPts val="0"/>
              </a:spcBef>
              <a:spcAft>
                <a:spcPts val="0"/>
              </a:spcAft>
              <a:buSzPts val="1100"/>
              <a:buNone/>
              <a:defRPr sz="1400" b="0" i="0" u="none" strike="noStrike" cap="none">
                <a:solidFill>
                  <a:schemeClr val="dk1"/>
                </a:solidFill>
                <a:latin typeface="Meiryo"/>
                <a:ea typeface="Meiryo"/>
                <a:cs typeface="Meiryo"/>
                <a:sym typeface="Meiryo"/>
              </a:defRPr>
            </a:lvl7pPr>
            <a:lvl8pPr marR="0" lvl="7" algn="l" rtl="0">
              <a:spcBef>
                <a:spcPts val="0"/>
              </a:spcBef>
              <a:spcAft>
                <a:spcPts val="0"/>
              </a:spcAft>
              <a:buSzPts val="1100"/>
              <a:buNone/>
              <a:defRPr sz="1400" b="0" i="0" u="none" strike="noStrike" cap="none">
                <a:solidFill>
                  <a:schemeClr val="dk1"/>
                </a:solidFill>
                <a:latin typeface="Meiryo"/>
                <a:ea typeface="Meiryo"/>
                <a:cs typeface="Meiryo"/>
                <a:sym typeface="Meiryo"/>
              </a:defRPr>
            </a:lvl8pPr>
            <a:lvl9pPr marR="0" lvl="8" algn="l" rtl="0">
              <a:spcBef>
                <a:spcPts val="0"/>
              </a:spcBef>
              <a:spcAft>
                <a:spcPts val="0"/>
              </a:spcAft>
              <a:buSzPts val="1100"/>
              <a:buNone/>
              <a:defRPr sz="1400" b="0" i="0" u="none" strike="noStrike" cap="none">
                <a:solidFill>
                  <a:schemeClr val="dk1"/>
                </a:solidFill>
                <a:latin typeface="Meiryo"/>
                <a:ea typeface="Meiryo"/>
                <a:cs typeface="Meiryo"/>
                <a:sym typeface="Meiryo"/>
              </a:defRPr>
            </a:lvl9pPr>
          </a:lstStyle>
          <a:p>
            <a:endParaRPr/>
          </a:p>
        </p:txBody>
      </p:sp>
      <p:sp>
        <p:nvSpPr>
          <p:cNvPr id="175" name="Google Shape;175;g1a092783041_0_184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Meiryo"/>
                <a:ea typeface="Meiryo"/>
                <a:cs typeface="Meiryo"/>
                <a:sym typeface="Meiryo"/>
              </a:defRPr>
            </a:lvl1pPr>
            <a:lvl2pPr marL="0" marR="0" lvl="1" indent="0" algn="r" rtl="0">
              <a:spcBef>
                <a:spcPts val="0"/>
              </a:spcBef>
              <a:buNone/>
              <a:defRPr sz="900" b="0" i="0" u="none" strike="noStrike" cap="none">
                <a:solidFill>
                  <a:srgbClr val="888888"/>
                </a:solidFill>
                <a:latin typeface="Meiryo"/>
                <a:ea typeface="Meiryo"/>
                <a:cs typeface="Meiryo"/>
                <a:sym typeface="Meiryo"/>
              </a:defRPr>
            </a:lvl2pPr>
            <a:lvl3pPr marL="0" marR="0" lvl="2" indent="0" algn="r" rtl="0">
              <a:spcBef>
                <a:spcPts val="0"/>
              </a:spcBef>
              <a:buNone/>
              <a:defRPr sz="900" b="0" i="0" u="none" strike="noStrike" cap="none">
                <a:solidFill>
                  <a:srgbClr val="888888"/>
                </a:solidFill>
                <a:latin typeface="Meiryo"/>
                <a:ea typeface="Meiryo"/>
                <a:cs typeface="Meiryo"/>
                <a:sym typeface="Meiryo"/>
              </a:defRPr>
            </a:lvl3pPr>
            <a:lvl4pPr marL="0" marR="0" lvl="3" indent="0" algn="r" rtl="0">
              <a:spcBef>
                <a:spcPts val="0"/>
              </a:spcBef>
              <a:buNone/>
              <a:defRPr sz="900" b="0" i="0" u="none" strike="noStrike" cap="none">
                <a:solidFill>
                  <a:srgbClr val="888888"/>
                </a:solidFill>
                <a:latin typeface="Meiryo"/>
                <a:ea typeface="Meiryo"/>
                <a:cs typeface="Meiryo"/>
                <a:sym typeface="Meiryo"/>
              </a:defRPr>
            </a:lvl4pPr>
            <a:lvl5pPr marL="0" marR="0" lvl="4" indent="0" algn="r" rtl="0">
              <a:spcBef>
                <a:spcPts val="0"/>
              </a:spcBef>
              <a:buNone/>
              <a:defRPr sz="900" b="0" i="0" u="none" strike="noStrike" cap="none">
                <a:solidFill>
                  <a:srgbClr val="888888"/>
                </a:solidFill>
                <a:latin typeface="Meiryo"/>
                <a:ea typeface="Meiryo"/>
                <a:cs typeface="Meiryo"/>
                <a:sym typeface="Meiryo"/>
              </a:defRPr>
            </a:lvl5pPr>
            <a:lvl6pPr marL="0" marR="0" lvl="5" indent="0" algn="r" rtl="0">
              <a:spcBef>
                <a:spcPts val="0"/>
              </a:spcBef>
              <a:buNone/>
              <a:defRPr sz="900" b="0" i="0" u="none" strike="noStrike" cap="none">
                <a:solidFill>
                  <a:srgbClr val="888888"/>
                </a:solidFill>
                <a:latin typeface="Meiryo"/>
                <a:ea typeface="Meiryo"/>
                <a:cs typeface="Meiryo"/>
                <a:sym typeface="Meiryo"/>
              </a:defRPr>
            </a:lvl6pPr>
            <a:lvl7pPr marL="0" marR="0" lvl="6" indent="0" algn="r" rtl="0">
              <a:spcBef>
                <a:spcPts val="0"/>
              </a:spcBef>
              <a:buNone/>
              <a:defRPr sz="900" b="0" i="0" u="none" strike="noStrike" cap="none">
                <a:solidFill>
                  <a:srgbClr val="888888"/>
                </a:solidFill>
                <a:latin typeface="Meiryo"/>
                <a:ea typeface="Meiryo"/>
                <a:cs typeface="Meiryo"/>
                <a:sym typeface="Meiryo"/>
              </a:defRPr>
            </a:lvl7pPr>
            <a:lvl8pPr marL="0" marR="0" lvl="7" indent="0" algn="r" rtl="0">
              <a:spcBef>
                <a:spcPts val="0"/>
              </a:spcBef>
              <a:buNone/>
              <a:defRPr sz="900" b="0" i="0" u="none" strike="noStrike" cap="none">
                <a:solidFill>
                  <a:srgbClr val="888888"/>
                </a:solidFill>
                <a:latin typeface="Meiryo"/>
                <a:ea typeface="Meiryo"/>
                <a:cs typeface="Meiryo"/>
                <a:sym typeface="Meiryo"/>
              </a:defRPr>
            </a:lvl8pPr>
            <a:lvl9pPr marL="0" marR="0" lvl="8" indent="0" algn="r" rtl="0">
              <a:spcBef>
                <a:spcPts val="0"/>
              </a:spcBef>
              <a:buNone/>
              <a:defRPr sz="900" b="0" i="0" u="none" strike="noStrike" cap="none">
                <a:solidFill>
                  <a:srgbClr val="888888"/>
                </a:solidFill>
                <a:latin typeface="Meiryo"/>
                <a:ea typeface="Meiryo"/>
                <a:cs typeface="Meiryo"/>
                <a:sym typeface="Meiryo"/>
              </a:defRPr>
            </a:lvl9pPr>
          </a:lstStyle>
          <a:p>
            <a:pPr marL="0" lvl="0" indent="0" algn="r" rtl="0">
              <a:spcBef>
                <a:spcPts val="0"/>
              </a:spcBef>
              <a:spcAft>
                <a:spcPts val="0"/>
              </a:spcAft>
              <a:buNone/>
            </a:pPr>
            <a:fld id="{00000000-1234-1234-1234-123412341234}" type="slidenum">
              <a:rPr lang="ja-JP"/>
              <a:t>‹#›</a:t>
            </a:fld>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703"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ja"/>
              <a:t>‹#›</a:t>
            </a:fld>
            <a:endParaRPr/>
          </a:p>
        </p:txBody>
      </p:sp>
    </p:spTree>
    <p:extLst>
      <p:ext uri="{BB962C8B-B14F-4D97-AF65-F5344CB8AC3E}">
        <p14:creationId xmlns:p14="http://schemas.microsoft.com/office/powerpoint/2010/main" val="927173675"/>
      </p:ext>
    </p:extLst>
  </p:cSld>
  <p:clrMap bg1="lt1" tx1="dk1" bg2="dk2"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1.jpg"/><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2.png"/><Relationship Id="rId7"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44.png"/><Relationship Id="rId5" Type="http://schemas.openxmlformats.org/officeDocument/2006/relationships/image" Target="../media/image38.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37.png"/><Relationship Id="rId5" Type="http://schemas.openxmlformats.org/officeDocument/2006/relationships/image" Target="../media/image48.png"/><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4.png"/><Relationship Id="rId7" Type="http://schemas.openxmlformats.org/officeDocument/2006/relationships/image" Target="../media/image34.png"/><Relationship Id="rId12" Type="http://schemas.openxmlformats.org/officeDocument/2006/relationships/image" Target="../media/image65.emf"/><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62.emf"/><Relationship Id="rId11" Type="http://schemas.openxmlformats.org/officeDocument/2006/relationships/image" Target="../media/image64.emf"/><Relationship Id="rId5" Type="http://schemas.openxmlformats.org/officeDocument/2006/relationships/image" Target="../media/image61.emf"/><Relationship Id="rId10" Type="http://schemas.openxmlformats.org/officeDocument/2006/relationships/image" Target="../media/image63.emf"/><Relationship Id="rId4" Type="http://schemas.openxmlformats.org/officeDocument/2006/relationships/image" Target="../media/image60.emf"/><Relationship Id="rId9"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4.xml"/><Relationship Id="rId16"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jpg"/><Relationship Id="rId5" Type="http://schemas.openxmlformats.org/officeDocument/2006/relationships/image" Target="../media/image11.jp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jpg"/><Relationship Id="rId9" Type="http://schemas.openxmlformats.org/officeDocument/2006/relationships/image" Target="../media/image15.png"/><Relationship Id="rId1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37.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Shape 184"/>
        <p:cNvGrpSpPr/>
        <p:nvPr/>
      </p:nvGrpSpPr>
      <p:grpSpPr>
        <a:xfrm>
          <a:off x="0" y="0"/>
          <a:ext cx="0" cy="0"/>
          <a:chOff x="0" y="0"/>
          <a:chExt cx="0" cy="0"/>
        </a:xfrm>
      </p:grpSpPr>
      <p:sp>
        <p:nvSpPr>
          <p:cNvPr id="185" name="Google Shape;185;g1a4213962bb_1_92"/>
          <p:cNvSpPr/>
          <p:nvPr/>
        </p:nvSpPr>
        <p:spPr>
          <a:xfrm>
            <a:off x="270842" y="252205"/>
            <a:ext cx="8602200" cy="4639200"/>
          </a:xfrm>
          <a:prstGeom prst="snip2DiagRect">
            <a:avLst>
              <a:gd name="adj1" fmla="val 0"/>
              <a:gd name="adj2" fmla="val 16667"/>
            </a:avLst>
          </a:prstGeom>
          <a:solidFill>
            <a:schemeClr val="lt1"/>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ja-JP" altLang="en-US" sz="2000" b="0" i="0" u="none" strike="noStrike" cap="none" dirty="0">
              <a:solidFill>
                <a:schemeClr val="lt1"/>
              </a:solidFill>
              <a:latin typeface="Calibri"/>
              <a:ea typeface="Calibri"/>
              <a:cs typeface="Calibri"/>
              <a:sym typeface="Calibri"/>
            </a:endParaRPr>
          </a:p>
        </p:txBody>
      </p:sp>
      <p:sp>
        <p:nvSpPr>
          <p:cNvPr id="186" name="Google Shape;186;g1a4213962bb_1_92"/>
          <p:cNvSpPr txBox="1"/>
          <p:nvPr/>
        </p:nvSpPr>
        <p:spPr>
          <a:xfrm>
            <a:off x="1184727" y="572980"/>
            <a:ext cx="6774600" cy="58500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32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新ソリューション「</a:t>
            </a:r>
            <a:r>
              <a:rPr kumimoji="0" lang="en-US" altLang="ja-JP" sz="32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DC3</a:t>
            </a:r>
            <a:r>
              <a:rPr kumimoji="0" lang="ja-JP" altLang="en-US" sz="32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a:t>
            </a:r>
            <a:endParaRPr kumimoji="0" lang="ja-JP" altLang="en-US" sz="40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endParaRPr>
          </a:p>
        </p:txBody>
      </p:sp>
      <p:pic>
        <p:nvPicPr>
          <p:cNvPr id="3" name="図 2" descr="ロゴ&#10;&#10;自動的に生成された説明">
            <a:extLst>
              <a:ext uri="{FF2B5EF4-FFF2-40B4-BE49-F238E27FC236}">
                <a16:creationId xmlns:a16="http://schemas.microsoft.com/office/drawing/2014/main" id="{F51C5016-C147-25EC-CDA2-6017E65624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18168" y="1246526"/>
            <a:ext cx="2107663" cy="2341613"/>
          </a:xfrm>
          <a:prstGeom prst="rect">
            <a:avLst/>
          </a:prstGeom>
        </p:spPr>
      </p:pic>
      <p:sp>
        <p:nvSpPr>
          <p:cNvPr id="2" name="テキスト ボックス 1">
            <a:extLst>
              <a:ext uri="{FF2B5EF4-FFF2-40B4-BE49-F238E27FC236}">
                <a16:creationId xmlns:a16="http://schemas.microsoft.com/office/drawing/2014/main" id="{4C614B48-6D11-7CB0-483E-F3ACEB37F4E3}"/>
              </a:ext>
            </a:extLst>
          </p:cNvPr>
          <p:cNvSpPr txBox="1"/>
          <p:nvPr/>
        </p:nvSpPr>
        <p:spPr>
          <a:xfrm>
            <a:off x="1184727" y="3788995"/>
            <a:ext cx="6965098" cy="1024961"/>
          </a:xfrm>
          <a:prstGeom prst="rect">
            <a:avLst/>
          </a:prstGeom>
          <a:noFill/>
        </p:spPr>
        <p:txBody>
          <a:bodyPr wrap="square" rtlCol="0">
            <a:spAutoFit/>
          </a:bodyPr>
          <a:lstStyle/>
          <a:p>
            <a:pPr>
              <a:lnSpc>
                <a:spcPct val="150000"/>
              </a:lnSpc>
            </a:pPr>
            <a:r>
              <a:rPr lang="ja-JP" altLang="en-US" b="0" i="0" u="sng" dirty="0">
                <a:solidFill>
                  <a:srgbClr val="C00000"/>
                </a:solidFill>
                <a:effectLst/>
                <a:latin typeface="Open Sans" panose="020B0606030504020204" pitchFamily="34" charset="0"/>
              </a:rPr>
              <a:t>・本資料は</a:t>
            </a:r>
            <a:r>
              <a:rPr lang="en-US" altLang="ja-JP" b="0" i="0" u="sng" dirty="0">
                <a:solidFill>
                  <a:srgbClr val="C00000"/>
                </a:solidFill>
                <a:effectLst/>
                <a:latin typeface="Open Sans" panose="020B0606030504020204" pitchFamily="34" charset="0"/>
              </a:rPr>
              <a:t>DC3</a:t>
            </a:r>
            <a:r>
              <a:rPr lang="ja-JP" altLang="en-US" b="0" i="0" u="sng" dirty="0">
                <a:solidFill>
                  <a:srgbClr val="C00000"/>
                </a:solidFill>
                <a:effectLst/>
                <a:latin typeface="Open Sans" panose="020B0606030504020204" pitchFamily="34" charset="0"/>
              </a:rPr>
              <a:t>発表会で公開した資料です。</a:t>
            </a:r>
            <a:endParaRPr lang="en-US" altLang="ja-JP" b="0" i="0" u="sng" dirty="0">
              <a:solidFill>
                <a:srgbClr val="C00000"/>
              </a:solidFill>
              <a:effectLst/>
              <a:latin typeface="Open Sans" panose="020B0606030504020204" pitchFamily="34" charset="0"/>
            </a:endParaRPr>
          </a:p>
          <a:p>
            <a:pPr>
              <a:lnSpc>
                <a:spcPct val="150000"/>
              </a:lnSpc>
            </a:pPr>
            <a:r>
              <a:rPr lang="ja-JP" altLang="en-US" b="0" i="0" u="sng" dirty="0">
                <a:solidFill>
                  <a:srgbClr val="C00000"/>
                </a:solidFill>
                <a:effectLst/>
                <a:latin typeface="Open Sans" panose="020B0606030504020204" pitchFamily="34" charset="0"/>
              </a:rPr>
              <a:t>・それぞれのスライドには、発表内容のノートが記載されています。</a:t>
            </a:r>
            <a:br>
              <a:rPr lang="ja-JP" altLang="en-US" u="sng" dirty="0">
                <a:solidFill>
                  <a:srgbClr val="C00000"/>
                </a:solidFill>
              </a:rPr>
            </a:br>
            <a:r>
              <a:rPr lang="ja-JP" altLang="en-US" u="sng" dirty="0">
                <a:solidFill>
                  <a:srgbClr val="C00000"/>
                </a:solidFill>
              </a:rPr>
              <a:t>・</a:t>
            </a:r>
            <a:r>
              <a:rPr lang="ja-JP" altLang="en-US" b="0" i="0" u="sng" dirty="0">
                <a:solidFill>
                  <a:srgbClr val="C00000"/>
                </a:solidFill>
                <a:effectLst/>
                <a:latin typeface="Open Sans" panose="020B0606030504020204" pitchFamily="34" charset="0"/>
              </a:rPr>
              <a:t>ノートに記載の内容も、そのまま資料としてご活用頂けます。</a:t>
            </a:r>
            <a:endParaRPr lang="ja-JP" altLang="en-US" b="0" i="0" u="sng" strike="noStrike" cap="none" dirty="0">
              <a:solidFill>
                <a:srgbClr val="C00000"/>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g1a092783041_0_1092"/>
          <p:cNvSpPr txBox="1"/>
          <p:nvPr/>
        </p:nvSpPr>
        <p:spPr>
          <a:xfrm>
            <a:off x="405345" y="374207"/>
            <a:ext cx="3942600" cy="577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800" b="1" i="0" u="none" strike="noStrike" cap="none">
                <a:solidFill>
                  <a:schemeClr val="dk2"/>
                </a:solidFill>
                <a:latin typeface="Meiryo"/>
                <a:ea typeface="Meiryo"/>
                <a:cs typeface="Meiryo"/>
                <a:sym typeface="Meiryo"/>
              </a:rPr>
              <a:t>DC3とは</a:t>
            </a:r>
            <a:endParaRPr sz="1100"/>
          </a:p>
        </p:txBody>
      </p:sp>
      <p:pic>
        <p:nvPicPr>
          <p:cNvPr id="445" name="Google Shape;445;g1a092783041_0_1092"/>
          <p:cNvPicPr preferRelativeResize="0"/>
          <p:nvPr/>
        </p:nvPicPr>
        <p:blipFill rotWithShape="1">
          <a:blip r:embed="rId3">
            <a:alphaModFix/>
          </a:blip>
          <a:srcRect/>
          <a:stretch/>
        </p:blipFill>
        <p:spPr>
          <a:xfrm>
            <a:off x="1652206" y="2301720"/>
            <a:ext cx="2122855" cy="2358984"/>
          </a:xfrm>
          <a:prstGeom prst="rect">
            <a:avLst/>
          </a:prstGeom>
          <a:noFill/>
          <a:ln>
            <a:noFill/>
          </a:ln>
        </p:spPr>
      </p:pic>
      <p:sp>
        <p:nvSpPr>
          <p:cNvPr id="446" name="Google Shape;446;g1a092783041_0_1092"/>
          <p:cNvSpPr txBox="1"/>
          <p:nvPr/>
        </p:nvSpPr>
        <p:spPr>
          <a:xfrm>
            <a:off x="359532" y="1221600"/>
            <a:ext cx="8370900" cy="8697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900"/>
              </a:spcBef>
              <a:spcAft>
                <a:spcPts val="0"/>
              </a:spcAft>
              <a:buClr>
                <a:schemeClr val="dk1"/>
              </a:buClr>
              <a:buSzPts val="2000"/>
              <a:buFont typeface="Arial"/>
              <a:buNone/>
            </a:pPr>
            <a:r>
              <a:rPr lang="ja-JP" sz="2000" b="1" i="0" u="none" strike="noStrike" cap="none">
                <a:solidFill>
                  <a:schemeClr val="dk1"/>
                </a:solidFill>
                <a:latin typeface="Meiryo"/>
                <a:ea typeface="Meiryo"/>
                <a:cs typeface="Meiryo"/>
                <a:sym typeface="Meiryo"/>
              </a:rPr>
              <a:t>あらゆるデジタルデータを唯一無二の「モノ」として扱うことができる</a:t>
            </a:r>
            <a:endParaRPr sz="2000" b="1" i="0" u="none" strike="noStrike" cap="none">
              <a:solidFill>
                <a:schemeClr val="dk1"/>
              </a:solidFill>
              <a:latin typeface="Meiryo"/>
              <a:ea typeface="Meiryo"/>
              <a:cs typeface="Meiryo"/>
              <a:sym typeface="Meiryo"/>
            </a:endParaRPr>
          </a:p>
          <a:p>
            <a:pPr marL="0" marR="0" lvl="0" indent="0" algn="ctr" rtl="0">
              <a:lnSpc>
                <a:spcPct val="100000"/>
              </a:lnSpc>
              <a:spcBef>
                <a:spcPts val="900"/>
              </a:spcBef>
              <a:spcAft>
                <a:spcPts val="0"/>
              </a:spcAft>
              <a:buClr>
                <a:schemeClr val="dk1"/>
              </a:buClr>
              <a:buSzPts val="2000"/>
              <a:buFont typeface="Arial"/>
              <a:buNone/>
            </a:pPr>
            <a:r>
              <a:rPr lang="ja-JP" sz="2000" b="1" i="0" u="none" strike="noStrike" cap="none">
                <a:solidFill>
                  <a:schemeClr val="dk1"/>
                </a:solidFill>
                <a:latin typeface="Meiryo"/>
                <a:ea typeface="Meiryo"/>
                <a:cs typeface="Meiryo"/>
                <a:sym typeface="Meiryo"/>
              </a:rPr>
              <a:t>WEB3時代のコンテンツ流通基盤ソリューション</a:t>
            </a:r>
            <a:endParaRPr sz="1100"/>
          </a:p>
        </p:txBody>
      </p:sp>
      <p:pic>
        <p:nvPicPr>
          <p:cNvPr id="3" name="図 2" descr="レゴのキャラクター&#10;&#10;低い精度で自動的に生成された説明">
            <a:extLst>
              <a:ext uri="{FF2B5EF4-FFF2-40B4-BE49-F238E27FC236}">
                <a16:creationId xmlns:a16="http://schemas.microsoft.com/office/drawing/2014/main" id="{67DB53B8-6A7A-DEB0-1D3C-CD107F683973}"/>
              </a:ext>
            </a:extLst>
          </p:cNvPr>
          <p:cNvPicPr>
            <a:picLocks noChangeAspect="1"/>
          </p:cNvPicPr>
          <p:nvPr/>
        </p:nvPicPr>
        <p:blipFill>
          <a:blip r:embed="rId4"/>
          <a:stretch>
            <a:fillRect/>
          </a:stretch>
        </p:blipFill>
        <p:spPr>
          <a:xfrm>
            <a:off x="4634427" y="2232009"/>
            <a:ext cx="3222778" cy="237615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g1a092783041_0_1106"/>
          <p:cNvSpPr txBox="1"/>
          <p:nvPr/>
        </p:nvSpPr>
        <p:spPr>
          <a:xfrm>
            <a:off x="405345" y="374207"/>
            <a:ext cx="3942600" cy="577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800" b="1" dirty="0">
                <a:solidFill>
                  <a:schemeClr val="dk2"/>
                </a:solidFill>
                <a:latin typeface="Meiryo"/>
                <a:ea typeface="Meiryo"/>
                <a:cs typeface="Meiryo"/>
                <a:sym typeface="Meiryo"/>
              </a:rPr>
              <a:t>「配信」から「流通」へ</a:t>
            </a:r>
            <a:endParaRPr sz="1800" dirty="0"/>
          </a:p>
        </p:txBody>
      </p:sp>
      <p:sp>
        <p:nvSpPr>
          <p:cNvPr id="453" name="Google Shape;453;g1a092783041_0_1106"/>
          <p:cNvSpPr/>
          <p:nvPr/>
        </p:nvSpPr>
        <p:spPr>
          <a:xfrm>
            <a:off x="2447284" y="2355726"/>
            <a:ext cx="901500" cy="1340700"/>
          </a:xfrm>
          <a:prstGeom prst="roundRect">
            <a:avLst>
              <a:gd name="adj" fmla="val 6587"/>
            </a:avLst>
          </a:prstGeom>
          <a:solidFill>
            <a:srgbClr val="FFFFFF"/>
          </a:solidFill>
          <a:ln w="19050" cap="flat" cmpd="sng">
            <a:solidFill>
              <a:srgbClr val="666666"/>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chemeClr val="dk1"/>
              </a:buClr>
              <a:buSzPts val="900"/>
              <a:buFont typeface="Meiryo"/>
              <a:buNone/>
            </a:pPr>
            <a:endParaRPr sz="900">
              <a:solidFill>
                <a:srgbClr val="000000"/>
              </a:solidFill>
              <a:latin typeface="Meiryo"/>
              <a:ea typeface="Meiryo"/>
              <a:cs typeface="Meiryo"/>
              <a:sym typeface="Meiryo"/>
            </a:endParaRPr>
          </a:p>
        </p:txBody>
      </p:sp>
      <p:sp>
        <p:nvSpPr>
          <p:cNvPr id="454" name="Google Shape;454;g1a092783041_0_1106"/>
          <p:cNvSpPr/>
          <p:nvPr/>
        </p:nvSpPr>
        <p:spPr>
          <a:xfrm>
            <a:off x="5622569" y="2364542"/>
            <a:ext cx="901500" cy="1340700"/>
          </a:xfrm>
          <a:prstGeom prst="roundRect">
            <a:avLst>
              <a:gd name="adj" fmla="val 6587"/>
            </a:avLst>
          </a:prstGeom>
          <a:solidFill>
            <a:srgbClr val="FFFFFF"/>
          </a:solidFill>
          <a:ln w="19050" cap="flat" cmpd="sng">
            <a:solidFill>
              <a:srgbClr val="666666"/>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chemeClr val="dk1"/>
              </a:buClr>
              <a:buSzPts val="900"/>
              <a:buFont typeface="Meiryo"/>
              <a:buNone/>
            </a:pPr>
            <a:endParaRPr sz="900">
              <a:solidFill>
                <a:srgbClr val="000000"/>
              </a:solidFill>
              <a:latin typeface="Meiryo"/>
              <a:ea typeface="Meiryo"/>
              <a:cs typeface="Meiryo"/>
              <a:sym typeface="Meiryo"/>
            </a:endParaRPr>
          </a:p>
        </p:txBody>
      </p:sp>
      <p:pic>
        <p:nvPicPr>
          <p:cNvPr id="455" name="Google Shape;455;g1a092783041_0_1106"/>
          <p:cNvPicPr preferRelativeResize="0"/>
          <p:nvPr/>
        </p:nvPicPr>
        <p:blipFill rotWithShape="1">
          <a:blip r:embed="rId3">
            <a:alphaModFix/>
          </a:blip>
          <a:srcRect/>
          <a:stretch/>
        </p:blipFill>
        <p:spPr>
          <a:xfrm>
            <a:off x="2644292" y="3439092"/>
            <a:ext cx="541123" cy="601313"/>
          </a:xfrm>
          <a:prstGeom prst="rect">
            <a:avLst/>
          </a:prstGeom>
          <a:noFill/>
          <a:ln>
            <a:noFill/>
          </a:ln>
        </p:spPr>
      </p:pic>
      <p:pic>
        <p:nvPicPr>
          <p:cNvPr id="456" name="Google Shape;456;g1a092783041_0_1106"/>
          <p:cNvPicPr preferRelativeResize="0"/>
          <p:nvPr/>
        </p:nvPicPr>
        <p:blipFill rotWithShape="1">
          <a:blip r:embed="rId4">
            <a:alphaModFix/>
          </a:blip>
          <a:srcRect/>
          <a:stretch/>
        </p:blipFill>
        <p:spPr>
          <a:xfrm>
            <a:off x="5678025" y="2596346"/>
            <a:ext cx="773519" cy="707330"/>
          </a:xfrm>
          <a:prstGeom prst="rect">
            <a:avLst/>
          </a:prstGeom>
          <a:noFill/>
          <a:ln>
            <a:noFill/>
          </a:ln>
        </p:spPr>
      </p:pic>
      <p:sp>
        <p:nvSpPr>
          <p:cNvPr id="457" name="Google Shape;457;g1a092783041_0_1106"/>
          <p:cNvSpPr/>
          <p:nvPr/>
        </p:nvSpPr>
        <p:spPr>
          <a:xfrm>
            <a:off x="3514718" y="2359723"/>
            <a:ext cx="901500" cy="1340700"/>
          </a:xfrm>
          <a:prstGeom prst="roundRect">
            <a:avLst>
              <a:gd name="adj" fmla="val 6587"/>
            </a:avLst>
          </a:prstGeom>
          <a:solidFill>
            <a:srgbClr val="FFFFFF"/>
          </a:solidFill>
          <a:ln w="19050" cap="flat" cmpd="sng">
            <a:solidFill>
              <a:srgbClr val="666666"/>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chemeClr val="dk1"/>
              </a:buClr>
              <a:buSzPts val="900"/>
              <a:buFont typeface="Meiryo"/>
              <a:buNone/>
            </a:pPr>
            <a:endParaRPr sz="900">
              <a:solidFill>
                <a:srgbClr val="000000"/>
              </a:solidFill>
              <a:latin typeface="Meiryo"/>
              <a:ea typeface="Meiryo"/>
              <a:cs typeface="Meiryo"/>
              <a:sym typeface="Meiryo"/>
            </a:endParaRPr>
          </a:p>
        </p:txBody>
      </p:sp>
      <p:pic>
        <p:nvPicPr>
          <p:cNvPr id="458" name="Google Shape;458;g1a092783041_0_1106"/>
          <p:cNvPicPr preferRelativeResize="0"/>
          <p:nvPr/>
        </p:nvPicPr>
        <p:blipFill rotWithShape="1">
          <a:blip r:embed="rId5">
            <a:alphaModFix/>
          </a:blip>
          <a:srcRect/>
          <a:stretch/>
        </p:blipFill>
        <p:spPr>
          <a:xfrm>
            <a:off x="2706444" y="2619590"/>
            <a:ext cx="420524" cy="704694"/>
          </a:xfrm>
          <a:prstGeom prst="rect">
            <a:avLst/>
          </a:prstGeom>
          <a:noFill/>
          <a:ln>
            <a:noFill/>
          </a:ln>
        </p:spPr>
      </p:pic>
      <p:pic>
        <p:nvPicPr>
          <p:cNvPr id="459" name="Google Shape;459;g1a092783041_0_1106"/>
          <p:cNvPicPr preferRelativeResize="0"/>
          <p:nvPr/>
        </p:nvPicPr>
        <p:blipFill rotWithShape="1">
          <a:blip r:embed="rId6">
            <a:alphaModFix/>
          </a:blip>
          <a:srcRect/>
          <a:stretch/>
        </p:blipFill>
        <p:spPr>
          <a:xfrm>
            <a:off x="3721436" y="2669836"/>
            <a:ext cx="519832" cy="619209"/>
          </a:xfrm>
          <a:prstGeom prst="rect">
            <a:avLst/>
          </a:prstGeom>
          <a:noFill/>
          <a:ln>
            <a:noFill/>
          </a:ln>
        </p:spPr>
      </p:pic>
      <p:sp>
        <p:nvSpPr>
          <p:cNvPr id="460" name="Google Shape;460;g1a092783041_0_1106"/>
          <p:cNvSpPr/>
          <p:nvPr/>
        </p:nvSpPr>
        <p:spPr>
          <a:xfrm>
            <a:off x="4572000" y="2362034"/>
            <a:ext cx="901500" cy="1340700"/>
          </a:xfrm>
          <a:prstGeom prst="roundRect">
            <a:avLst>
              <a:gd name="adj" fmla="val 6587"/>
            </a:avLst>
          </a:prstGeom>
          <a:solidFill>
            <a:srgbClr val="FFFFFF"/>
          </a:solidFill>
          <a:ln w="19050" cap="flat" cmpd="sng">
            <a:solidFill>
              <a:srgbClr val="666666"/>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chemeClr val="dk1"/>
              </a:buClr>
              <a:buSzPts val="900"/>
              <a:buFont typeface="Meiryo"/>
              <a:buNone/>
            </a:pPr>
            <a:endParaRPr sz="900">
              <a:solidFill>
                <a:srgbClr val="000000"/>
              </a:solidFill>
              <a:latin typeface="Meiryo"/>
              <a:ea typeface="Meiryo"/>
              <a:cs typeface="Meiryo"/>
              <a:sym typeface="Meiryo"/>
            </a:endParaRPr>
          </a:p>
        </p:txBody>
      </p:sp>
      <p:pic>
        <p:nvPicPr>
          <p:cNvPr id="461" name="Google Shape;461;g1a092783041_0_1106"/>
          <p:cNvPicPr preferRelativeResize="0"/>
          <p:nvPr/>
        </p:nvPicPr>
        <p:blipFill rotWithShape="1">
          <a:blip r:embed="rId7">
            <a:alphaModFix/>
          </a:blip>
          <a:srcRect/>
          <a:stretch/>
        </p:blipFill>
        <p:spPr>
          <a:xfrm>
            <a:off x="4807040" y="2641348"/>
            <a:ext cx="391918" cy="663733"/>
          </a:xfrm>
          <a:prstGeom prst="rect">
            <a:avLst/>
          </a:prstGeom>
          <a:noFill/>
          <a:ln>
            <a:noFill/>
          </a:ln>
        </p:spPr>
      </p:pic>
      <p:pic>
        <p:nvPicPr>
          <p:cNvPr id="462" name="Google Shape;462;g1a092783041_0_1106"/>
          <p:cNvPicPr preferRelativeResize="0"/>
          <p:nvPr/>
        </p:nvPicPr>
        <p:blipFill rotWithShape="1">
          <a:blip r:embed="rId3">
            <a:alphaModFix/>
          </a:blip>
          <a:srcRect/>
          <a:stretch/>
        </p:blipFill>
        <p:spPr>
          <a:xfrm>
            <a:off x="3689831" y="3458004"/>
            <a:ext cx="541123" cy="601313"/>
          </a:xfrm>
          <a:prstGeom prst="rect">
            <a:avLst/>
          </a:prstGeom>
          <a:noFill/>
          <a:ln>
            <a:noFill/>
          </a:ln>
        </p:spPr>
      </p:pic>
      <p:pic>
        <p:nvPicPr>
          <p:cNvPr id="463" name="Google Shape;463;g1a092783041_0_1106"/>
          <p:cNvPicPr preferRelativeResize="0"/>
          <p:nvPr/>
        </p:nvPicPr>
        <p:blipFill rotWithShape="1">
          <a:blip r:embed="rId3">
            <a:alphaModFix/>
          </a:blip>
          <a:srcRect/>
          <a:stretch/>
        </p:blipFill>
        <p:spPr>
          <a:xfrm>
            <a:off x="4740401" y="3459566"/>
            <a:ext cx="541123" cy="601313"/>
          </a:xfrm>
          <a:prstGeom prst="rect">
            <a:avLst/>
          </a:prstGeom>
          <a:noFill/>
          <a:ln>
            <a:noFill/>
          </a:ln>
        </p:spPr>
      </p:pic>
      <p:pic>
        <p:nvPicPr>
          <p:cNvPr id="464" name="Google Shape;464;g1a092783041_0_1106"/>
          <p:cNvPicPr preferRelativeResize="0"/>
          <p:nvPr/>
        </p:nvPicPr>
        <p:blipFill rotWithShape="1">
          <a:blip r:embed="rId3">
            <a:alphaModFix/>
          </a:blip>
          <a:srcRect/>
          <a:stretch/>
        </p:blipFill>
        <p:spPr>
          <a:xfrm>
            <a:off x="5814548" y="3458004"/>
            <a:ext cx="541123" cy="601313"/>
          </a:xfrm>
          <a:prstGeom prst="rect">
            <a:avLst/>
          </a:prstGeom>
          <a:noFill/>
          <a:ln>
            <a:noFill/>
          </a:ln>
        </p:spPr>
      </p:pic>
      <p:sp>
        <p:nvSpPr>
          <p:cNvPr id="465" name="Google Shape;465;g1a092783041_0_1106"/>
          <p:cNvSpPr txBox="1"/>
          <p:nvPr/>
        </p:nvSpPr>
        <p:spPr>
          <a:xfrm>
            <a:off x="359532" y="1221600"/>
            <a:ext cx="8370900" cy="8697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900"/>
              </a:spcBef>
              <a:spcAft>
                <a:spcPts val="0"/>
              </a:spcAft>
              <a:buClr>
                <a:schemeClr val="dk1"/>
              </a:buClr>
              <a:buSzPts val="2000"/>
              <a:buFont typeface="Arial"/>
              <a:buNone/>
            </a:pPr>
            <a:r>
              <a:rPr lang="ja-JP" sz="2000" b="1">
                <a:solidFill>
                  <a:schemeClr val="dk1"/>
                </a:solidFill>
                <a:latin typeface="Meiryo"/>
                <a:ea typeface="Meiryo"/>
                <a:cs typeface="Meiryo"/>
                <a:sym typeface="Meiryo"/>
              </a:rPr>
              <a:t>DC3をコンテンツ「配信」サービスに組み込むことで</a:t>
            </a:r>
            <a:endParaRPr sz="2000" b="1">
              <a:solidFill>
                <a:schemeClr val="dk1"/>
              </a:solidFill>
              <a:latin typeface="Meiryo"/>
              <a:ea typeface="Meiryo"/>
              <a:cs typeface="Meiryo"/>
              <a:sym typeface="Meiryo"/>
            </a:endParaRPr>
          </a:p>
          <a:p>
            <a:pPr marL="0" marR="0" lvl="0" indent="0" algn="ctr" rtl="0">
              <a:lnSpc>
                <a:spcPct val="100000"/>
              </a:lnSpc>
              <a:spcBef>
                <a:spcPts val="900"/>
              </a:spcBef>
              <a:spcAft>
                <a:spcPts val="0"/>
              </a:spcAft>
              <a:buClr>
                <a:schemeClr val="dk1"/>
              </a:buClr>
              <a:buSzPts val="2000"/>
              <a:buFont typeface="Arial"/>
              <a:buNone/>
            </a:pPr>
            <a:r>
              <a:rPr lang="ja-JP" sz="2000" b="1">
                <a:solidFill>
                  <a:schemeClr val="dk1"/>
                </a:solidFill>
                <a:latin typeface="Meiryo"/>
                <a:ea typeface="Meiryo"/>
                <a:cs typeface="Meiryo"/>
                <a:sym typeface="Meiryo"/>
              </a:rPr>
              <a:t>WEB3時代のコンテンツ「流通」サービスへ転換</a:t>
            </a:r>
            <a:endParaRPr sz="1100"/>
          </a:p>
        </p:txBody>
      </p:sp>
      <p:sp>
        <p:nvSpPr>
          <p:cNvPr id="466" name="Google Shape;466;g1a092783041_0_1106"/>
          <p:cNvSpPr txBox="1"/>
          <p:nvPr/>
        </p:nvSpPr>
        <p:spPr>
          <a:xfrm>
            <a:off x="359532" y="4178015"/>
            <a:ext cx="8370900" cy="4464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900"/>
              </a:spcBef>
              <a:spcAft>
                <a:spcPts val="0"/>
              </a:spcAft>
              <a:buClr>
                <a:schemeClr val="dk1"/>
              </a:buClr>
              <a:buSzPts val="2000"/>
              <a:buFont typeface="Arial"/>
              <a:buNone/>
            </a:pPr>
            <a:r>
              <a:rPr lang="ja-JP" sz="2000" b="1">
                <a:solidFill>
                  <a:schemeClr val="dk1"/>
                </a:solidFill>
                <a:latin typeface="Meiryo"/>
                <a:ea typeface="Meiryo"/>
                <a:cs typeface="Meiryo"/>
                <a:sym typeface="Meiryo"/>
              </a:rPr>
              <a:t>従来のシステムをそのままに、容易にDC3を導入可能</a:t>
            </a: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ACB8CA"/>
        </a:solidFill>
        <a:effectLst/>
      </p:bgPr>
    </p:bg>
    <p:spTree>
      <p:nvGrpSpPr>
        <p:cNvPr id="1" name="Shape 471"/>
        <p:cNvGrpSpPr/>
        <p:nvPr/>
      </p:nvGrpSpPr>
      <p:grpSpPr>
        <a:xfrm>
          <a:off x="0" y="0"/>
          <a:ext cx="0" cy="0"/>
          <a:chOff x="0" y="0"/>
          <a:chExt cx="0" cy="0"/>
        </a:xfrm>
      </p:grpSpPr>
      <p:sp>
        <p:nvSpPr>
          <p:cNvPr id="472" name="Google Shape;472;g1a092783041_0_1130"/>
          <p:cNvSpPr/>
          <p:nvPr/>
        </p:nvSpPr>
        <p:spPr>
          <a:xfrm>
            <a:off x="405345" y="358493"/>
            <a:ext cx="3942600" cy="609000"/>
          </a:xfrm>
          <a:prstGeom prst="roundRect">
            <a:avLst>
              <a:gd name="adj" fmla="val 9553"/>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800" b="1" dirty="0">
                <a:solidFill>
                  <a:schemeClr val="dk2"/>
                </a:solidFill>
                <a:latin typeface="Meiryo"/>
                <a:ea typeface="Meiryo"/>
                <a:cs typeface="Meiryo"/>
                <a:sym typeface="Meiryo"/>
              </a:rPr>
              <a:t>DC3のコンテンツについて</a:t>
            </a:r>
            <a:endParaRPr sz="1400" dirty="0"/>
          </a:p>
        </p:txBody>
      </p:sp>
      <p:cxnSp>
        <p:nvCxnSpPr>
          <p:cNvPr id="473" name="Google Shape;473;g1a092783041_0_1130"/>
          <p:cNvCxnSpPr/>
          <p:nvPr/>
        </p:nvCxnSpPr>
        <p:spPr>
          <a:xfrm>
            <a:off x="3276081" y="2612087"/>
            <a:ext cx="3204300" cy="0"/>
          </a:xfrm>
          <a:prstGeom prst="straightConnector1">
            <a:avLst/>
          </a:prstGeom>
          <a:noFill/>
          <a:ln w="9525" cap="flat" cmpd="sng">
            <a:solidFill>
              <a:srgbClr val="595959"/>
            </a:solidFill>
            <a:prstDash val="solid"/>
            <a:round/>
            <a:headEnd type="none" w="sm" len="sm"/>
            <a:tailEnd type="triangle" w="med" len="med"/>
          </a:ln>
        </p:spPr>
      </p:cxnSp>
      <p:cxnSp>
        <p:nvCxnSpPr>
          <p:cNvPr id="474" name="Google Shape;474;g1a092783041_0_1130"/>
          <p:cNvCxnSpPr/>
          <p:nvPr/>
        </p:nvCxnSpPr>
        <p:spPr>
          <a:xfrm>
            <a:off x="3276081" y="4003357"/>
            <a:ext cx="339600" cy="0"/>
          </a:xfrm>
          <a:prstGeom prst="straightConnector1">
            <a:avLst/>
          </a:prstGeom>
          <a:noFill/>
          <a:ln w="9525" cap="flat" cmpd="sng">
            <a:solidFill>
              <a:srgbClr val="595959"/>
            </a:solidFill>
            <a:prstDash val="solid"/>
            <a:round/>
            <a:headEnd type="none" w="sm" len="sm"/>
            <a:tailEnd type="triangle" w="med" len="med"/>
          </a:ln>
        </p:spPr>
      </p:cxnSp>
      <p:cxnSp>
        <p:nvCxnSpPr>
          <p:cNvPr id="475" name="Google Shape;475;g1a092783041_0_1130"/>
          <p:cNvCxnSpPr/>
          <p:nvPr/>
        </p:nvCxnSpPr>
        <p:spPr>
          <a:xfrm>
            <a:off x="1497458" y="3456153"/>
            <a:ext cx="6149100" cy="0"/>
          </a:xfrm>
          <a:prstGeom prst="straightConnector1">
            <a:avLst/>
          </a:prstGeom>
          <a:noFill/>
          <a:ln w="19050" cap="flat" cmpd="sng">
            <a:solidFill>
              <a:schemeClr val="dk2"/>
            </a:solidFill>
            <a:prstDash val="dash"/>
            <a:round/>
            <a:headEnd type="none" w="sm" len="sm"/>
            <a:tailEnd type="none" w="sm" len="sm"/>
          </a:ln>
        </p:spPr>
      </p:cxnSp>
      <p:cxnSp>
        <p:nvCxnSpPr>
          <p:cNvPr id="476" name="Google Shape;476;g1a092783041_0_1130"/>
          <p:cNvCxnSpPr/>
          <p:nvPr/>
        </p:nvCxnSpPr>
        <p:spPr>
          <a:xfrm>
            <a:off x="4800567" y="4003357"/>
            <a:ext cx="339600" cy="0"/>
          </a:xfrm>
          <a:prstGeom prst="straightConnector1">
            <a:avLst/>
          </a:prstGeom>
          <a:noFill/>
          <a:ln w="9525" cap="flat" cmpd="sng">
            <a:solidFill>
              <a:srgbClr val="595959"/>
            </a:solidFill>
            <a:prstDash val="solid"/>
            <a:round/>
            <a:headEnd type="none" w="sm" len="sm"/>
            <a:tailEnd type="triangle" w="med" len="med"/>
          </a:ln>
        </p:spPr>
      </p:cxnSp>
      <p:cxnSp>
        <p:nvCxnSpPr>
          <p:cNvPr id="477" name="Google Shape;477;g1a092783041_0_1130"/>
          <p:cNvCxnSpPr/>
          <p:nvPr/>
        </p:nvCxnSpPr>
        <p:spPr>
          <a:xfrm>
            <a:off x="6140699" y="4003357"/>
            <a:ext cx="339600" cy="0"/>
          </a:xfrm>
          <a:prstGeom prst="straightConnector1">
            <a:avLst/>
          </a:prstGeom>
          <a:noFill/>
          <a:ln w="9525" cap="flat" cmpd="sng">
            <a:solidFill>
              <a:srgbClr val="595959"/>
            </a:solidFill>
            <a:prstDash val="solid"/>
            <a:round/>
            <a:headEnd type="none" w="sm" len="sm"/>
            <a:tailEnd type="triangle" w="med" len="med"/>
          </a:ln>
        </p:spPr>
      </p:cxnSp>
      <p:sp>
        <p:nvSpPr>
          <p:cNvPr id="478" name="Google Shape;478;g1a092783041_0_1130"/>
          <p:cNvSpPr/>
          <p:nvPr/>
        </p:nvSpPr>
        <p:spPr>
          <a:xfrm>
            <a:off x="1497458" y="2387150"/>
            <a:ext cx="702000" cy="570300"/>
          </a:xfrm>
          <a:prstGeom prst="roundRect">
            <a:avLst>
              <a:gd name="adj" fmla="val 16667"/>
            </a:avLst>
          </a:prstGeom>
          <a:solidFill>
            <a:srgbClr val="A5A5A5"/>
          </a:solidFill>
          <a:ln>
            <a:noFill/>
          </a:ln>
        </p:spPr>
        <p:txBody>
          <a:bodyPr spcFirstLastPara="1" wrap="square" lIns="0" tIns="54000" rIns="0" bIns="0" anchor="ctr" anchorCtr="0">
            <a:noAutofit/>
          </a:bodyPr>
          <a:lstStyle/>
          <a:p>
            <a:pPr marL="0" marR="0" lvl="0" indent="0" algn="ctr" rtl="0">
              <a:spcBef>
                <a:spcPts val="0"/>
              </a:spcBef>
              <a:spcAft>
                <a:spcPts val="0"/>
              </a:spcAft>
              <a:buClr>
                <a:schemeClr val="lt1"/>
              </a:buClr>
              <a:buSzPts val="1500"/>
              <a:buFont typeface="Meiryo"/>
              <a:buNone/>
            </a:pPr>
            <a:r>
              <a:rPr lang="ja-JP" sz="1500" b="1">
                <a:solidFill>
                  <a:schemeClr val="lt1"/>
                </a:solidFill>
                <a:latin typeface="Meiryo"/>
                <a:ea typeface="Meiryo"/>
                <a:cs typeface="Meiryo"/>
                <a:sym typeface="Meiryo"/>
              </a:rPr>
              <a:t>従来</a:t>
            </a:r>
            <a:endParaRPr sz="1500" b="1">
              <a:solidFill>
                <a:schemeClr val="lt1"/>
              </a:solidFill>
              <a:latin typeface="Meiryo"/>
              <a:ea typeface="Meiryo"/>
              <a:cs typeface="Meiryo"/>
              <a:sym typeface="Meiryo"/>
            </a:endParaRPr>
          </a:p>
        </p:txBody>
      </p:sp>
      <p:sp>
        <p:nvSpPr>
          <p:cNvPr id="479" name="Google Shape;479;g1a092783041_0_1130"/>
          <p:cNvSpPr/>
          <p:nvPr/>
        </p:nvSpPr>
        <p:spPr>
          <a:xfrm>
            <a:off x="1497458" y="3728115"/>
            <a:ext cx="702000" cy="570300"/>
          </a:xfrm>
          <a:prstGeom prst="roundRect">
            <a:avLst>
              <a:gd name="adj" fmla="val 16667"/>
            </a:avLst>
          </a:prstGeom>
          <a:solidFill>
            <a:srgbClr val="C00000"/>
          </a:solidFill>
          <a:ln>
            <a:noFill/>
          </a:ln>
        </p:spPr>
        <p:txBody>
          <a:bodyPr spcFirstLastPara="1" wrap="square" lIns="0" tIns="54000" rIns="0" bIns="0" anchor="ctr" anchorCtr="0">
            <a:noAutofit/>
          </a:bodyPr>
          <a:lstStyle/>
          <a:p>
            <a:pPr marL="0" marR="0" lvl="0" indent="0" algn="ctr" rtl="0">
              <a:spcBef>
                <a:spcPts val="0"/>
              </a:spcBef>
              <a:spcAft>
                <a:spcPts val="0"/>
              </a:spcAft>
              <a:buClr>
                <a:schemeClr val="lt1"/>
              </a:buClr>
              <a:buSzPts val="1500"/>
              <a:buFont typeface="Meiryo"/>
              <a:buNone/>
            </a:pPr>
            <a:r>
              <a:rPr lang="ja-JP" sz="1500" b="1">
                <a:solidFill>
                  <a:schemeClr val="lt1"/>
                </a:solidFill>
                <a:latin typeface="Meiryo"/>
                <a:ea typeface="Meiryo"/>
                <a:cs typeface="Meiryo"/>
                <a:sym typeface="Meiryo"/>
              </a:rPr>
              <a:t>DC3</a:t>
            </a:r>
            <a:endParaRPr sz="1500" b="1">
              <a:solidFill>
                <a:schemeClr val="lt1"/>
              </a:solidFill>
              <a:latin typeface="Meiryo"/>
              <a:ea typeface="Meiryo"/>
              <a:cs typeface="Meiryo"/>
              <a:sym typeface="Meiryo"/>
            </a:endParaRPr>
          </a:p>
        </p:txBody>
      </p:sp>
      <p:sp>
        <p:nvSpPr>
          <p:cNvPr id="480" name="Google Shape;480;g1a092783041_0_1130"/>
          <p:cNvSpPr txBox="1"/>
          <p:nvPr/>
        </p:nvSpPr>
        <p:spPr>
          <a:xfrm>
            <a:off x="2327787" y="4516401"/>
            <a:ext cx="823500" cy="1692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1"/>
              </a:buClr>
              <a:buSzPts val="1100"/>
              <a:buFont typeface="Meiryo"/>
              <a:buNone/>
            </a:pPr>
            <a:r>
              <a:rPr lang="ja-JP" sz="1100" b="1">
                <a:solidFill>
                  <a:schemeClr val="dk1"/>
                </a:solidFill>
                <a:latin typeface="Meiryo"/>
                <a:ea typeface="Meiryo"/>
                <a:cs typeface="Meiryo"/>
                <a:sym typeface="Meiryo"/>
              </a:rPr>
              <a:t>コンテンツ</a:t>
            </a:r>
            <a:endParaRPr sz="1100" b="1">
              <a:solidFill>
                <a:schemeClr val="dk1"/>
              </a:solidFill>
              <a:latin typeface="Meiryo"/>
              <a:ea typeface="Meiryo"/>
              <a:cs typeface="Meiryo"/>
              <a:sym typeface="Meiryo"/>
            </a:endParaRPr>
          </a:p>
        </p:txBody>
      </p:sp>
      <p:sp>
        <p:nvSpPr>
          <p:cNvPr id="481" name="Google Shape;481;g1a092783041_0_1130"/>
          <p:cNvSpPr txBox="1"/>
          <p:nvPr/>
        </p:nvSpPr>
        <p:spPr>
          <a:xfrm>
            <a:off x="3495950" y="4516401"/>
            <a:ext cx="1409400" cy="1692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1"/>
              </a:buClr>
              <a:buSzPts val="1100"/>
              <a:buFont typeface="Meiryo"/>
              <a:buNone/>
            </a:pPr>
            <a:r>
              <a:rPr lang="ja-JP" sz="1100" b="1">
                <a:solidFill>
                  <a:schemeClr val="dk1"/>
                </a:solidFill>
                <a:latin typeface="Meiryo"/>
                <a:ea typeface="Meiryo"/>
                <a:cs typeface="Meiryo"/>
                <a:sym typeface="Meiryo"/>
              </a:rPr>
              <a:t>マスターコンテンツ</a:t>
            </a:r>
            <a:endParaRPr sz="1100" b="1">
              <a:solidFill>
                <a:schemeClr val="dk1"/>
              </a:solidFill>
              <a:latin typeface="Meiryo"/>
              <a:ea typeface="Meiryo"/>
              <a:cs typeface="Meiryo"/>
              <a:sym typeface="Meiryo"/>
            </a:endParaRPr>
          </a:p>
        </p:txBody>
      </p:sp>
      <p:sp>
        <p:nvSpPr>
          <p:cNvPr id="482" name="Google Shape;482;g1a092783041_0_1130"/>
          <p:cNvSpPr txBox="1"/>
          <p:nvPr/>
        </p:nvSpPr>
        <p:spPr>
          <a:xfrm>
            <a:off x="5071409" y="4516401"/>
            <a:ext cx="1156200" cy="1692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1"/>
              </a:buClr>
              <a:buSzPts val="1100"/>
              <a:buFont typeface="Meiryo"/>
              <a:buNone/>
            </a:pPr>
            <a:r>
              <a:rPr lang="ja-JP" sz="1100" b="1">
                <a:solidFill>
                  <a:schemeClr val="dk1"/>
                </a:solidFill>
                <a:latin typeface="Meiryo"/>
                <a:ea typeface="Meiryo"/>
                <a:cs typeface="Meiryo"/>
                <a:sym typeface="Meiryo"/>
              </a:rPr>
              <a:t>DC3コンテンツ</a:t>
            </a:r>
            <a:endParaRPr sz="1100" b="1">
              <a:solidFill>
                <a:schemeClr val="dk1"/>
              </a:solidFill>
              <a:latin typeface="Meiryo"/>
              <a:ea typeface="Meiryo"/>
              <a:cs typeface="Meiryo"/>
              <a:sym typeface="Meiryo"/>
            </a:endParaRPr>
          </a:p>
        </p:txBody>
      </p:sp>
      <p:sp>
        <p:nvSpPr>
          <p:cNvPr id="483" name="Google Shape;483;g1a092783041_0_1130"/>
          <p:cNvSpPr txBox="1"/>
          <p:nvPr/>
        </p:nvSpPr>
        <p:spPr>
          <a:xfrm>
            <a:off x="6564211" y="4516401"/>
            <a:ext cx="1156200" cy="1692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1"/>
              </a:buClr>
              <a:buSzPts val="1100"/>
              <a:buFont typeface="Meiryo"/>
              <a:buNone/>
            </a:pPr>
            <a:r>
              <a:rPr lang="ja-JP" sz="1100" b="1">
                <a:solidFill>
                  <a:schemeClr val="dk1"/>
                </a:solidFill>
                <a:latin typeface="Meiryo"/>
                <a:ea typeface="Meiryo"/>
                <a:cs typeface="Meiryo"/>
                <a:sym typeface="Meiryo"/>
              </a:rPr>
              <a:t>プレイヤー</a:t>
            </a:r>
            <a:endParaRPr sz="1100" b="1">
              <a:solidFill>
                <a:schemeClr val="dk1"/>
              </a:solidFill>
              <a:latin typeface="Meiryo"/>
              <a:ea typeface="Meiryo"/>
              <a:cs typeface="Meiryo"/>
              <a:sym typeface="Meiryo"/>
            </a:endParaRPr>
          </a:p>
        </p:txBody>
      </p:sp>
      <p:pic>
        <p:nvPicPr>
          <p:cNvPr id="484" name="Google Shape;484;g1a092783041_0_1130"/>
          <p:cNvPicPr preferRelativeResize="0"/>
          <p:nvPr/>
        </p:nvPicPr>
        <p:blipFill rotWithShape="1">
          <a:blip r:embed="rId3">
            <a:alphaModFix/>
          </a:blip>
          <a:srcRect/>
          <a:stretch/>
        </p:blipFill>
        <p:spPr>
          <a:xfrm>
            <a:off x="3801703" y="3631895"/>
            <a:ext cx="787400" cy="787400"/>
          </a:xfrm>
          <a:prstGeom prst="rect">
            <a:avLst/>
          </a:prstGeom>
          <a:noFill/>
          <a:ln>
            <a:noFill/>
          </a:ln>
        </p:spPr>
      </p:pic>
      <p:pic>
        <p:nvPicPr>
          <p:cNvPr id="485" name="Google Shape;485;g1a092783041_0_1130"/>
          <p:cNvPicPr preferRelativeResize="0"/>
          <p:nvPr/>
        </p:nvPicPr>
        <p:blipFill rotWithShape="1">
          <a:blip r:embed="rId4">
            <a:alphaModFix/>
          </a:blip>
          <a:srcRect/>
          <a:stretch/>
        </p:blipFill>
        <p:spPr>
          <a:xfrm>
            <a:off x="5310972" y="3636127"/>
            <a:ext cx="694267" cy="778934"/>
          </a:xfrm>
          <a:prstGeom prst="rect">
            <a:avLst/>
          </a:prstGeom>
          <a:noFill/>
          <a:ln>
            <a:noFill/>
          </a:ln>
        </p:spPr>
      </p:pic>
      <p:pic>
        <p:nvPicPr>
          <p:cNvPr id="486" name="Google Shape;486;g1a092783041_0_1130"/>
          <p:cNvPicPr preferRelativeResize="0"/>
          <p:nvPr/>
        </p:nvPicPr>
        <p:blipFill rotWithShape="1">
          <a:blip r:embed="rId5">
            <a:alphaModFix/>
          </a:blip>
          <a:srcRect/>
          <a:stretch/>
        </p:blipFill>
        <p:spPr>
          <a:xfrm>
            <a:off x="6727107" y="2297279"/>
            <a:ext cx="829735" cy="719668"/>
          </a:xfrm>
          <a:prstGeom prst="rect">
            <a:avLst/>
          </a:prstGeom>
          <a:noFill/>
          <a:ln>
            <a:noFill/>
          </a:ln>
        </p:spPr>
      </p:pic>
      <p:pic>
        <p:nvPicPr>
          <p:cNvPr id="487" name="Google Shape;487;g1a092783041_0_1130"/>
          <p:cNvPicPr preferRelativeResize="0"/>
          <p:nvPr/>
        </p:nvPicPr>
        <p:blipFill rotWithShape="1">
          <a:blip r:embed="rId6">
            <a:alphaModFix/>
          </a:blip>
          <a:srcRect/>
          <a:stretch/>
        </p:blipFill>
        <p:spPr>
          <a:xfrm>
            <a:off x="6727107" y="3665761"/>
            <a:ext cx="829735" cy="719668"/>
          </a:xfrm>
          <a:prstGeom prst="rect">
            <a:avLst/>
          </a:prstGeom>
          <a:noFill/>
          <a:ln>
            <a:noFill/>
          </a:ln>
        </p:spPr>
      </p:pic>
      <p:pic>
        <p:nvPicPr>
          <p:cNvPr id="488" name="Google Shape;488;g1a092783041_0_1130"/>
          <p:cNvPicPr preferRelativeResize="0"/>
          <p:nvPr/>
        </p:nvPicPr>
        <p:blipFill rotWithShape="1">
          <a:blip r:embed="rId7">
            <a:alphaModFix/>
          </a:blip>
          <a:srcRect/>
          <a:stretch/>
        </p:blipFill>
        <p:spPr>
          <a:xfrm>
            <a:off x="2427901" y="3657295"/>
            <a:ext cx="651932" cy="736601"/>
          </a:xfrm>
          <a:prstGeom prst="rect">
            <a:avLst/>
          </a:prstGeom>
          <a:noFill/>
          <a:ln>
            <a:noFill/>
          </a:ln>
        </p:spPr>
      </p:pic>
      <p:pic>
        <p:nvPicPr>
          <p:cNvPr id="489" name="Google Shape;489;g1a092783041_0_1130"/>
          <p:cNvPicPr preferRelativeResize="0"/>
          <p:nvPr/>
        </p:nvPicPr>
        <p:blipFill rotWithShape="1">
          <a:blip r:embed="rId7">
            <a:alphaModFix/>
          </a:blip>
          <a:srcRect/>
          <a:stretch/>
        </p:blipFill>
        <p:spPr>
          <a:xfrm>
            <a:off x="2427901" y="2288813"/>
            <a:ext cx="651932" cy="736601"/>
          </a:xfrm>
          <a:prstGeom prst="rect">
            <a:avLst/>
          </a:prstGeom>
          <a:noFill/>
          <a:ln>
            <a:noFill/>
          </a:ln>
        </p:spPr>
      </p:pic>
      <p:sp>
        <p:nvSpPr>
          <p:cNvPr id="490" name="Google Shape;490;g1a092783041_0_1130"/>
          <p:cNvSpPr txBox="1"/>
          <p:nvPr/>
        </p:nvSpPr>
        <p:spPr>
          <a:xfrm>
            <a:off x="2327787" y="3132817"/>
            <a:ext cx="823500" cy="1692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1"/>
              </a:buClr>
              <a:buSzPts val="1100"/>
              <a:buFont typeface="Meiryo"/>
              <a:buNone/>
            </a:pPr>
            <a:r>
              <a:rPr lang="ja-JP" sz="1100" b="1">
                <a:solidFill>
                  <a:schemeClr val="dk1"/>
                </a:solidFill>
                <a:latin typeface="Meiryo"/>
                <a:ea typeface="Meiryo"/>
                <a:cs typeface="Meiryo"/>
                <a:sym typeface="Meiryo"/>
              </a:rPr>
              <a:t>コンテンツ</a:t>
            </a:r>
            <a:endParaRPr sz="1100" b="1">
              <a:solidFill>
                <a:schemeClr val="dk1"/>
              </a:solidFill>
              <a:latin typeface="Meiryo"/>
              <a:ea typeface="Meiryo"/>
              <a:cs typeface="Meiryo"/>
              <a:sym typeface="Meiryo"/>
            </a:endParaRPr>
          </a:p>
        </p:txBody>
      </p:sp>
      <p:sp>
        <p:nvSpPr>
          <p:cNvPr id="491" name="Google Shape;491;g1a092783041_0_1130"/>
          <p:cNvSpPr txBox="1"/>
          <p:nvPr/>
        </p:nvSpPr>
        <p:spPr>
          <a:xfrm>
            <a:off x="6564211" y="3132817"/>
            <a:ext cx="1156200" cy="1692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1"/>
              </a:buClr>
              <a:buSzPts val="1100"/>
              <a:buFont typeface="Meiryo"/>
              <a:buNone/>
            </a:pPr>
            <a:r>
              <a:rPr lang="ja-JP" sz="1100" b="1">
                <a:solidFill>
                  <a:schemeClr val="dk1"/>
                </a:solidFill>
                <a:latin typeface="Meiryo"/>
                <a:ea typeface="Meiryo"/>
                <a:cs typeface="Meiryo"/>
                <a:sym typeface="Meiryo"/>
              </a:rPr>
              <a:t>プレイヤー</a:t>
            </a:r>
            <a:endParaRPr sz="1100" b="1">
              <a:solidFill>
                <a:schemeClr val="dk1"/>
              </a:solidFill>
              <a:latin typeface="Meiryo"/>
              <a:ea typeface="Meiryo"/>
              <a:cs typeface="Meiryo"/>
              <a:sym typeface="Meiryo"/>
            </a:endParaRPr>
          </a:p>
        </p:txBody>
      </p:sp>
      <p:sp>
        <p:nvSpPr>
          <p:cNvPr id="492" name="Google Shape;492;g1a092783041_0_1130"/>
          <p:cNvSpPr txBox="1"/>
          <p:nvPr/>
        </p:nvSpPr>
        <p:spPr>
          <a:xfrm>
            <a:off x="359532" y="1208909"/>
            <a:ext cx="8370900" cy="8697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900"/>
              </a:spcBef>
              <a:spcAft>
                <a:spcPts val="0"/>
              </a:spcAft>
              <a:buClr>
                <a:schemeClr val="dk1"/>
              </a:buClr>
              <a:buSzPts val="2000"/>
              <a:buFont typeface="Arial"/>
              <a:buNone/>
            </a:pPr>
            <a:r>
              <a:rPr lang="ja-JP" sz="2000" b="1">
                <a:solidFill>
                  <a:schemeClr val="dk1"/>
                </a:solidFill>
                <a:latin typeface="Meiryo"/>
                <a:ea typeface="Meiryo"/>
                <a:cs typeface="Meiryo"/>
                <a:sym typeface="Meiryo"/>
              </a:rPr>
              <a:t>コンテンツは一つ一つが識別された「モノ」として存在し、</a:t>
            </a:r>
            <a:endParaRPr sz="2000" b="1">
              <a:solidFill>
                <a:schemeClr val="dk1"/>
              </a:solidFill>
              <a:latin typeface="Meiryo"/>
              <a:ea typeface="Meiryo"/>
              <a:cs typeface="Meiryo"/>
              <a:sym typeface="Meiryo"/>
            </a:endParaRPr>
          </a:p>
          <a:p>
            <a:pPr marL="0" marR="0" lvl="0" indent="0" algn="ctr" rtl="0">
              <a:lnSpc>
                <a:spcPct val="100000"/>
              </a:lnSpc>
              <a:spcBef>
                <a:spcPts val="900"/>
              </a:spcBef>
              <a:spcAft>
                <a:spcPts val="0"/>
              </a:spcAft>
              <a:buClr>
                <a:schemeClr val="dk1"/>
              </a:buClr>
              <a:buSzPts val="2000"/>
              <a:buFont typeface="Arial"/>
              <a:buNone/>
            </a:pPr>
            <a:r>
              <a:rPr lang="ja-JP" sz="2000" b="1">
                <a:solidFill>
                  <a:schemeClr val="dk1"/>
                </a:solidFill>
                <a:latin typeface="Meiryo"/>
                <a:ea typeface="Meiryo"/>
                <a:cs typeface="Meiryo"/>
                <a:sym typeface="Meiryo"/>
              </a:rPr>
              <a:t>個人がコンテンツを保有することが可能</a:t>
            </a:r>
            <a:endParaRPr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g1a092783041_0_1161"/>
          <p:cNvSpPr txBox="1"/>
          <p:nvPr/>
        </p:nvSpPr>
        <p:spPr>
          <a:xfrm>
            <a:off x="4796438" y="415799"/>
            <a:ext cx="3942000" cy="4941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en-US" altLang="ja-JP" sz="1500" b="1" dirty="0">
                <a:solidFill>
                  <a:schemeClr val="dk2"/>
                </a:solidFill>
                <a:latin typeface="Meiryo"/>
                <a:ea typeface="Meiryo"/>
                <a:cs typeface="Meiryo"/>
                <a:sym typeface="Meiryo"/>
              </a:rPr>
              <a:t>DC3</a:t>
            </a:r>
            <a:r>
              <a:rPr lang="ja-JP" altLang="en-US" sz="1500" b="1" dirty="0">
                <a:solidFill>
                  <a:schemeClr val="dk2"/>
                </a:solidFill>
                <a:latin typeface="Meiryo"/>
                <a:ea typeface="Meiryo"/>
                <a:cs typeface="Meiryo"/>
                <a:sym typeface="Meiryo"/>
              </a:rPr>
              <a:t>の特長</a:t>
            </a:r>
            <a:r>
              <a:rPr lang="ja-JP" sz="1500" b="1" dirty="0">
                <a:solidFill>
                  <a:schemeClr val="dk2"/>
                </a:solidFill>
                <a:latin typeface="Meiryo"/>
                <a:ea typeface="Meiryo"/>
                <a:cs typeface="Meiryo"/>
                <a:sym typeface="Meiryo"/>
              </a:rPr>
              <a:t>②</a:t>
            </a:r>
            <a:endParaRPr sz="1100" dirty="0"/>
          </a:p>
        </p:txBody>
      </p:sp>
      <p:sp>
        <p:nvSpPr>
          <p:cNvPr id="499" name="Google Shape;499;g1a092783041_0_1161"/>
          <p:cNvSpPr txBox="1"/>
          <p:nvPr/>
        </p:nvSpPr>
        <p:spPr>
          <a:xfrm>
            <a:off x="629567" y="1352459"/>
            <a:ext cx="3456600" cy="7620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500" b="1">
                <a:solidFill>
                  <a:schemeClr val="dk1"/>
                </a:solidFill>
                <a:latin typeface="Meiryo"/>
                <a:ea typeface="Meiryo"/>
                <a:cs typeface="Meiryo"/>
                <a:sym typeface="Meiryo"/>
              </a:rPr>
              <a:t>コンテンツのサービス間での移動</a:t>
            </a:r>
            <a:endParaRPr sz="1500" b="1">
              <a:solidFill>
                <a:schemeClr val="dk1"/>
              </a:solidFill>
              <a:latin typeface="Meiryo"/>
              <a:ea typeface="Meiryo"/>
              <a:cs typeface="Meiryo"/>
              <a:sym typeface="Meiryo"/>
            </a:endParaRPr>
          </a:p>
          <a:p>
            <a:pPr marL="0" marR="0" lvl="0" indent="0" algn="l" rtl="0">
              <a:spcBef>
                <a:spcPts val="0"/>
              </a:spcBef>
              <a:spcAft>
                <a:spcPts val="0"/>
              </a:spcAft>
              <a:buNone/>
            </a:pPr>
            <a:r>
              <a:rPr lang="ja-JP" sz="1500" b="1">
                <a:solidFill>
                  <a:schemeClr val="dk1"/>
                </a:solidFill>
                <a:latin typeface="Meiryo"/>
                <a:ea typeface="Meiryo"/>
                <a:cs typeface="Meiryo"/>
                <a:sym typeface="Meiryo"/>
              </a:rPr>
              <a:t>コンテンツの譲渡（2次流通）</a:t>
            </a:r>
            <a:endParaRPr sz="1500" b="1">
              <a:solidFill>
                <a:schemeClr val="dk1"/>
              </a:solidFill>
              <a:latin typeface="Meiryo"/>
              <a:ea typeface="Meiryo"/>
              <a:cs typeface="Meiryo"/>
              <a:sym typeface="Meiryo"/>
            </a:endParaRPr>
          </a:p>
          <a:p>
            <a:pPr marL="0" marR="0" lvl="0" indent="0" algn="l" rtl="0">
              <a:spcBef>
                <a:spcPts val="0"/>
              </a:spcBef>
              <a:spcAft>
                <a:spcPts val="0"/>
              </a:spcAft>
              <a:buNone/>
            </a:pPr>
            <a:r>
              <a:rPr lang="ja-JP" sz="1500" b="1">
                <a:solidFill>
                  <a:schemeClr val="dk1"/>
                </a:solidFill>
                <a:latin typeface="Meiryo"/>
                <a:ea typeface="Meiryo"/>
                <a:cs typeface="Meiryo"/>
                <a:sym typeface="Meiryo"/>
              </a:rPr>
              <a:t>コンテンツの貸し借り</a:t>
            </a:r>
            <a:endParaRPr sz="1100"/>
          </a:p>
        </p:txBody>
      </p:sp>
      <p:sp>
        <p:nvSpPr>
          <p:cNvPr id="500" name="Google Shape;500;g1a092783041_0_1161"/>
          <p:cNvSpPr txBox="1"/>
          <p:nvPr/>
        </p:nvSpPr>
        <p:spPr>
          <a:xfrm>
            <a:off x="405345" y="415798"/>
            <a:ext cx="3942600" cy="4941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en-US" altLang="ja-JP" sz="1500" b="1" dirty="0">
                <a:solidFill>
                  <a:schemeClr val="dk2"/>
                </a:solidFill>
                <a:latin typeface="Meiryo"/>
                <a:ea typeface="Meiryo"/>
                <a:cs typeface="Meiryo"/>
                <a:sym typeface="Meiryo"/>
              </a:rPr>
              <a:t>DC3</a:t>
            </a:r>
            <a:r>
              <a:rPr lang="ja-JP" altLang="en-US" sz="1500" b="1" dirty="0">
                <a:solidFill>
                  <a:schemeClr val="dk2"/>
                </a:solidFill>
                <a:latin typeface="Meiryo"/>
                <a:ea typeface="Meiryo"/>
                <a:cs typeface="Meiryo"/>
                <a:sym typeface="Meiryo"/>
              </a:rPr>
              <a:t>の特長</a:t>
            </a:r>
            <a:r>
              <a:rPr lang="ja-JP" sz="1500" b="1" dirty="0">
                <a:solidFill>
                  <a:schemeClr val="dk2"/>
                </a:solidFill>
                <a:latin typeface="Meiryo"/>
                <a:ea typeface="Meiryo"/>
                <a:cs typeface="Meiryo"/>
                <a:sym typeface="Meiryo"/>
              </a:rPr>
              <a:t>①</a:t>
            </a:r>
            <a:endParaRPr sz="1100" dirty="0"/>
          </a:p>
        </p:txBody>
      </p:sp>
      <p:sp>
        <p:nvSpPr>
          <p:cNvPr id="501" name="Google Shape;501;g1a092783041_0_1161"/>
          <p:cNvSpPr/>
          <p:nvPr/>
        </p:nvSpPr>
        <p:spPr>
          <a:xfrm>
            <a:off x="2383717" y="2301720"/>
            <a:ext cx="1656300" cy="2113800"/>
          </a:xfrm>
          <a:prstGeom prst="roundRect">
            <a:avLst>
              <a:gd name="adj" fmla="val 4009"/>
            </a:avLst>
          </a:prstGeom>
          <a:solidFill>
            <a:srgbClr val="FFFFFF"/>
          </a:solidFill>
          <a:ln w="19050" cap="flat" cmpd="sng">
            <a:solidFill>
              <a:schemeClr val="dk2"/>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chemeClr val="dk1"/>
              </a:buClr>
              <a:buSzPts val="900"/>
              <a:buFont typeface="Meiryo"/>
              <a:buNone/>
            </a:pPr>
            <a:r>
              <a:rPr lang="ja-JP" sz="900" b="1">
                <a:solidFill>
                  <a:schemeClr val="dk1"/>
                </a:solidFill>
                <a:latin typeface="Meiryo"/>
                <a:ea typeface="Meiryo"/>
                <a:cs typeface="Meiryo"/>
                <a:sym typeface="Meiryo"/>
              </a:rPr>
              <a:t>サービスB</a:t>
            </a:r>
            <a:endParaRPr sz="900" b="1">
              <a:solidFill>
                <a:schemeClr val="dk1"/>
              </a:solidFill>
              <a:latin typeface="Meiryo"/>
              <a:ea typeface="Meiryo"/>
              <a:cs typeface="Meiryo"/>
              <a:sym typeface="Meiryo"/>
            </a:endParaRPr>
          </a:p>
        </p:txBody>
      </p:sp>
      <p:sp>
        <p:nvSpPr>
          <p:cNvPr id="502" name="Google Shape;502;g1a092783041_0_1161"/>
          <p:cNvSpPr/>
          <p:nvPr/>
        </p:nvSpPr>
        <p:spPr>
          <a:xfrm>
            <a:off x="691965" y="2305549"/>
            <a:ext cx="1167300" cy="2113800"/>
          </a:xfrm>
          <a:prstGeom prst="roundRect">
            <a:avLst>
              <a:gd name="adj" fmla="val 3238"/>
            </a:avLst>
          </a:prstGeom>
          <a:solidFill>
            <a:srgbClr val="FFFFFF"/>
          </a:solidFill>
          <a:ln w="19050" cap="flat" cmpd="sng">
            <a:solidFill>
              <a:schemeClr val="dk2"/>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chemeClr val="dk1"/>
              </a:buClr>
              <a:buSzPts val="900"/>
              <a:buFont typeface="Meiryo"/>
              <a:buNone/>
            </a:pPr>
            <a:r>
              <a:rPr lang="ja-JP" sz="900" b="1">
                <a:solidFill>
                  <a:schemeClr val="dk1"/>
                </a:solidFill>
                <a:latin typeface="Meiryo"/>
                <a:ea typeface="Meiryo"/>
                <a:cs typeface="Meiryo"/>
                <a:sym typeface="Meiryo"/>
              </a:rPr>
              <a:t>サービスA</a:t>
            </a:r>
            <a:endParaRPr sz="900" b="1">
              <a:solidFill>
                <a:schemeClr val="dk1"/>
              </a:solidFill>
              <a:latin typeface="Meiryo"/>
              <a:ea typeface="Meiryo"/>
              <a:cs typeface="Meiryo"/>
              <a:sym typeface="Meiryo"/>
            </a:endParaRPr>
          </a:p>
        </p:txBody>
      </p:sp>
      <p:pic>
        <p:nvPicPr>
          <p:cNvPr id="503" name="Google Shape;503;g1a092783041_0_1161"/>
          <p:cNvPicPr preferRelativeResize="0"/>
          <p:nvPr/>
        </p:nvPicPr>
        <p:blipFill rotWithShape="1">
          <a:blip r:embed="rId3">
            <a:alphaModFix/>
          </a:blip>
          <a:srcRect/>
          <a:stretch/>
        </p:blipFill>
        <p:spPr>
          <a:xfrm>
            <a:off x="1018335" y="2935895"/>
            <a:ext cx="509368" cy="508642"/>
          </a:xfrm>
          <a:prstGeom prst="rect">
            <a:avLst/>
          </a:prstGeom>
          <a:noFill/>
          <a:ln>
            <a:noFill/>
          </a:ln>
        </p:spPr>
      </p:pic>
      <p:pic>
        <p:nvPicPr>
          <p:cNvPr id="504" name="Google Shape;504;g1a092783041_0_1161"/>
          <p:cNvPicPr preferRelativeResize="0"/>
          <p:nvPr/>
        </p:nvPicPr>
        <p:blipFill rotWithShape="1">
          <a:blip r:embed="rId4">
            <a:alphaModFix/>
          </a:blip>
          <a:srcRect/>
          <a:stretch/>
        </p:blipFill>
        <p:spPr>
          <a:xfrm>
            <a:off x="3371569" y="2939998"/>
            <a:ext cx="509368" cy="508642"/>
          </a:xfrm>
          <a:prstGeom prst="rect">
            <a:avLst/>
          </a:prstGeom>
          <a:noFill/>
          <a:ln>
            <a:noFill/>
          </a:ln>
        </p:spPr>
      </p:pic>
      <p:pic>
        <p:nvPicPr>
          <p:cNvPr id="505" name="Google Shape;505;g1a092783041_0_1161"/>
          <p:cNvPicPr preferRelativeResize="0"/>
          <p:nvPr/>
        </p:nvPicPr>
        <p:blipFill rotWithShape="1">
          <a:blip r:embed="rId5">
            <a:alphaModFix amt="35000"/>
          </a:blip>
          <a:srcRect/>
          <a:stretch/>
        </p:blipFill>
        <p:spPr>
          <a:xfrm>
            <a:off x="1052282" y="3489571"/>
            <a:ext cx="472024" cy="529587"/>
          </a:xfrm>
          <a:prstGeom prst="rect">
            <a:avLst/>
          </a:prstGeom>
          <a:noFill/>
          <a:ln>
            <a:noFill/>
          </a:ln>
        </p:spPr>
      </p:pic>
      <p:pic>
        <p:nvPicPr>
          <p:cNvPr id="506" name="Google Shape;506;g1a092783041_0_1161"/>
          <p:cNvPicPr preferRelativeResize="0"/>
          <p:nvPr/>
        </p:nvPicPr>
        <p:blipFill rotWithShape="1">
          <a:blip r:embed="rId3">
            <a:alphaModFix/>
          </a:blip>
          <a:srcRect/>
          <a:stretch/>
        </p:blipFill>
        <p:spPr>
          <a:xfrm>
            <a:off x="2508552" y="2941760"/>
            <a:ext cx="509368" cy="508642"/>
          </a:xfrm>
          <a:prstGeom prst="rect">
            <a:avLst/>
          </a:prstGeom>
          <a:noFill/>
          <a:ln>
            <a:noFill/>
          </a:ln>
        </p:spPr>
      </p:pic>
      <p:pic>
        <p:nvPicPr>
          <p:cNvPr id="507" name="Google Shape;507;g1a092783041_0_1161"/>
          <p:cNvPicPr preferRelativeResize="0"/>
          <p:nvPr/>
        </p:nvPicPr>
        <p:blipFill rotWithShape="1">
          <a:blip r:embed="rId5">
            <a:alphaModFix amt="35000"/>
          </a:blip>
          <a:srcRect/>
          <a:stretch/>
        </p:blipFill>
        <p:spPr>
          <a:xfrm>
            <a:off x="2529054" y="3489571"/>
            <a:ext cx="472024" cy="529587"/>
          </a:xfrm>
          <a:prstGeom prst="rect">
            <a:avLst/>
          </a:prstGeom>
          <a:noFill/>
          <a:ln>
            <a:noFill/>
          </a:ln>
        </p:spPr>
      </p:pic>
      <p:pic>
        <p:nvPicPr>
          <p:cNvPr id="508" name="Google Shape;508;g1a092783041_0_1161"/>
          <p:cNvPicPr preferRelativeResize="0"/>
          <p:nvPr/>
        </p:nvPicPr>
        <p:blipFill rotWithShape="1">
          <a:blip r:embed="rId5">
            <a:alphaModFix/>
          </a:blip>
          <a:srcRect/>
          <a:stretch/>
        </p:blipFill>
        <p:spPr>
          <a:xfrm>
            <a:off x="3386723" y="3489571"/>
            <a:ext cx="472024" cy="529587"/>
          </a:xfrm>
          <a:prstGeom prst="rect">
            <a:avLst/>
          </a:prstGeom>
          <a:noFill/>
          <a:ln>
            <a:noFill/>
          </a:ln>
        </p:spPr>
      </p:pic>
      <p:sp>
        <p:nvSpPr>
          <p:cNvPr id="509" name="Google Shape;509;g1a092783041_0_1161"/>
          <p:cNvSpPr/>
          <p:nvPr/>
        </p:nvSpPr>
        <p:spPr>
          <a:xfrm rot="5400000">
            <a:off x="1953849" y="3512531"/>
            <a:ext cx="276900" cy="126900"/>
          </a:xfrm>
          <a:prstGeom prst="triangle">
            <a:avLst>
              <a:gd name="adj" fmla="val 50000"/>
            </a:avLst>
          </a:prstGeom>
          <a:solidFill>
            <a:srgbClr val="A5A5A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sp>
        <p:nvSpPr>
          <p:cNvPr id="510" name="Google Shape;510;g1a092783041_0_1161"/>
          <p:cNvSpPr/>
          <p:nvPr/>
        </p:nvSpPr>
        <p:spPr>
          <a:xfrm rot="5400000">
            <a:off x="3067028" y="3512532"/>
            <a:ext cx="276900" cy="126900"/>
          </a:xfrm>
          <a:prstGeom prst="triangle">
            <a:avLst>
              <a:gd name="adj" fmla="val 50000"/>
            </a:avLst>
          </a:prstGeom>
          <a:solidFill>
            <a:srgbClr val="A5A5A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sp>
        <p:nvSpPr>
          <p:cNvPr id="511" name="Google Shape;511;g1a092783041_0_1161"/>
          <p:cNvSpPr txBox="1"/>
          <p:nvPr/>
        </p:nvSpPr>
        <p:spPr>
          <a:xfrm>
            <a:off x="405345" y="4664483"/>
            <a:ext cx="3745311" cy="238497"/>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100" dirty="0">
                <a:solidFill>
                  <a:schemeClr val="dk1"/>
                </a:solidFill>
                <a:latin typeface="Meiryo"/>
                <a:ea typeface="Meiryo"/>
                <a:cs typeface="Meiryo"/>
                <a:sym typeface="Meiryo"/>
              </a:rPr>
              <a:t>※サービス間移動や2次流通、貸与を制限することも可能</a:t>
            </a:r>
            <a:endParaRPr sz="1100" b="0" i="0" u="none" strike="noStrike" dirty="0">
              <a:solidFill>
                <a:schemeClr val="dk1"/>
              </a:solidFill>
              <a:latin typeface="Meiryo"/>
              <a:ea typeface="Meiryo"/>
              <a:cs typeface="Meiryo"/>
              <a:sym typeface="Meiryo"/>
            </a:endParaRPr>
          </a:p>
        </p:txBody>
      </p:sp>
      <p:sp>
        <p:nvSpPr>
          <p:cNvPr id="512" name="Google Shape;512;g1a092783041_0_1161"/>
          <p:cNvSpPr txBox="1"/>
          <p:nvPr/>
        </p:nvSpPr>
        <p:spPr>
          <a:xfrm>
            <a:off x="4950042" y="1364237"/>
            <a:ext cx="3672600" cy="5310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500" b="1">
                <a:solidFill>
                  <a:schemeClr val="dk1"/>
                </a:solidFill>
                <a:latin typeface="Meiryo"/>
                <a:ea typeface="Meiryo"/>
                <a:cs typeface="Meiryo"/>
                <a:sym typeface="Meiryo"/>
              </a:rPr>
              <a:t>収益分配率を設定可能</a:t>
            </a:r>
            <a:endParaRPr sz="1500" b="1">
              <a:solidFill>
                <a:schemeClr val="dk1"/>
              </a:solidFill>
              <a:latin typeface="Meiryo"/>
              <a:ea typeface="Meiryo"/>
              <a:cs typeface="Meiryo"/>
              <a:sym typeface="Meiryo"/>
            </a:endParaRPr>
          </a:p>
          <a:p>
            <a:pPr marL="0" marR="0" lvl="0" indent="0" algn="l" rtl="0">
              <a:spcBef>
                <a:spcPts val="0"/>
              </a:spcBef>
              <a:spcAft>
                <a:spcPts val="0"/>
              </a:spcAft>
              <a:buNone/>
            </a:pPr>
            <a:r>
              <a:rPr lang="ja-JP" sz="1500" b="1">
                <a:solidFill>
                  <a:schemeClr val="dk1"/>
                </a:solidFill>
                <a:latin typeface="Meiryo"/>
                <a:ea typeface="Meiryo"/>
                <a:cs typeface="Meiryo"/>
                <a:sym typeface="Meiryo"/>
              </a:rPr>
              <a:t>コンテンツが流通する度に収益を分配</a:t>
            </a:r>
            <a:endParaRPr sz="1100"/>
          </a:p>
        </p:txBody>
      </p:sp>
      <p:sp>
        <p:nvSpPr>
          <p:cNvPr id="513" name="Google Shape;513;g1a092783041_0_1161"/>
          <p:cNvSpPr/>
          <p:nvPr/>
        </p:nvSpPr>
        <p:spPr>
          <a:xfrm>
            <a:off x="5129169" y="2117035"/>
            <a:ext cx="3311700" cy="1480500"/>
          </a:xfrm>
          <a:prstGeom prst="roundRect">
            <a:avLst>
              <a:gd name="adj" fmla="val 4009"/>
            </a:avLst>
          </a:prstGeom>
          <a:solidFill>
            <a:srgbClr val="FFFFFF"/>
          </a:solidFill>
          <a:ln w="19050" cap="flat" cmpd="sng">
            <a:solidFill>
              <a:schemeClr val="dk2"/>
            </a:solidFill>
            <a:prstDash val="solid"/>
            <a:round/>
            <a:headEnd type="none" w="sm" len="sm"/>
            <a:tailEnd type="none" w="sm" len="sm"/>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chemeClr val="dk1"/>
              </a:buClr>
              <a:buSzPts val="900"/>
              <a:buFont typeface="Meiryo"/>
              <a:buNone/>
            </a:pPr>
            <a:r>
              <a:rPr lang="ja-JP" sz="900" b="1">
                <a:solidFill>
                  <a:schemeClr val="dk1"/>
                </a:solidFill>
                <a:latin typeface="Meiryo"/>
                <a:ea typeface="Meiryo"/>
                <a:cs typeface="Meiryo"/>
                <a:sym typeface="Meiryo"/>
              </a:rPr>
              <a:t>サービス</a:t>
            </a:r>
            <a:endParaRPr sz="900" b="1">
              <a:solidFill>
                <a:schemeClr val="dk1"/>
              </a:solidFill>
              <a:latin typeface="Meiryo"/>
              <a:ea typeface="Meiryo"/>
              <a:cs typeface="Meiryo"/>
              <a:sym typeface="Meiryo"/>
            </a:endParaRPr>
          </a:p>
        </p:txBody>
      </p:sp>
      <p:pic>
        <p:nvPicPr>
          <p:cNvPr id="514" name="Google Shape;514;g1a092783041_0_1161"/>
          <p:cNvPicPr preferRelativeResize="0"/>
          <p:nvPr/>
        </p:nvPicPr>
        <p:blipFill rotWithShape="1">
          <a:blip r:embed="rId6">
            <a:alphaModFix/>
          </a:blip>
          <a:srcRect/>
          <a:stretch/>
        </p:blipFill>
        <p:spPr>
          <a:xfrm>
            <a:off x="6524363" y="3819467"/>
            <a:ext cx="521080" cy="520330"/>
          </a:xfrm>
          <a:prstGeom prst="rect">
            <a:avLst/>
          </a:prstGeom>
          <a:noFill/>
          <a:ln>
            <a:noFill/>
          </a:ln>
        </p:spPr>
      </p:pic>
      <p:sp>
        <p:nvSpPr>
          <p:cNvPr id="515" name="Google Shape;515;g1a092783041_0_1161"/>
          <p:cNvSpPr/>
          <p:nvPr/>
        </p:nvSpPr>
        <p:spPr>
          <a:xfrm rot="5400000">
            <a:off x="7114648" y="3071868"/>
            <a:ext cx="281100" cy="129000"/>
          </a:xfrm>
          <a:prstGeom prst="triangle">
            <a:avLst>
              <a:gd name="adj" fmla="val 50000"/>
            </a:avLst>
          </a:prstGeom>
          <a:solidFill>
            <a:srgbClr val="A5A5A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sp>
        <p:nvSpPr>
          <p:cNvPr id="516" name="Google Shape;516;g1a092783041_0_1161"/>
          <p:cNvSpPr/>
          <p:nvPr/>
        </p:nvSpPr>
        <p:spPr>
          <a:xfrm rot="5400000">
            <a:off x="6190325" y="3087241"/>
            <a:ext cx="281100" cy="129000"/>
          </a:xfrm>
          <a:prstGeom prst="triangle">
            <a:avLst>
              <a:gd name="adj" fmla="val 50000"/>
            </a:avLst>
          </a:prstGeom>
          <a:solidFill>
            <a:srgbClr val="A5A5A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pic>
        <p:nvPicPr>
          <p:cNvPr id="517" name="Google Shape;517;g1a092783041_0_1161"/>
          <p:cNvPicPr preferRelativeResize="0"/>
          <p:nvPr/>
        </p:nvPicPr>
        <p:blipFill rotWithShape="1">
          <a:blip r:embed="rId7">
            <a:alphaModFix/>
          </a:blip>
          <a:srcRect/>
          <a:stretch/>
        </p:blipFill>
        <p:spPr>
          <a:xfrm>
            <a:off x="6561638" y="4309149"/>
            <a:ext cx="465193" cy="465193"/>
          </a:xfrm>
          <a:prstGeom prst="rect">
            <a:avLst/>
          </a:prstGeom>
          <a:noFill/>
          <a:ln>
            <a:noFill/>
          </a:ln>
        </p:spPr>
      </p:pic>
      <p:pic>
        <p:nvPicPr>
          <p:cNvPr id="518" name="Google Shape;518;g1a092783041_0_1161"/>
          <p:cNvPicPr preferRelativeResize="0"/>
          <p:nvPr/>
        </p:nvPicPr>
        <p:blipFill rotWithShape="1">
          <a:blip r:embed="rId5">
            <a:alphaModFix/>
          </a:blip>
          <a:srcRect/>
          <a:stretch/>
        </p:blipFill>
        <p:spPr>
          <a:xfrm>
            <a:off x="7495049" y="2849681"/>
            <a:ext cx="479578" cy="538062"/>
          </a:xfrm>
          <a:prstGeom prst="rect">
            <a:avLst/>
          </a:prstGeom>
          <a:noFill/>
          <a:ln>
            <a:noFill/>
          </a:ln>
        </p:spPr>
      </p:pic>
      <p:pic>
        <p:nvPicPr>
          <p:cNvPr id="519" name="Google Shape;519;g1a092783041_0_1161"/>
          <p:cNvPicPr preferRelativeResize="0"/>
          <p:nvPr/>
        </p:nvPicPr>
        <p:blipFill rotWithShape="1">
          <a:blip r:embed="rId4">
            <a:alphaModFix/>
          </a:blip>
          <a:srcRect/>
          <a:stretch/>
        </p:blipFill>
        <p:spPr>
          <a:xfrm>
            <a:off x="7461305" y="2349407"/>
            <a:ext cx="509368" cy="508642"/>
          </a:xfrm>
          <a:prstGeom prst="rect">
            <a:avLst/>
          </a:prstGeom>
          <a:noFill/>
          <a:ln>
            <a:noFill/>
          </a:ln>
        </p:spPr>
      </p:pic>
      <p:grpSp>
        <p:nvGrpSpPr>
          <p:cNvPr id="520" name="Google Shape;520;g1a092783041_0_1161"/>
          <p:cNvGrpSpPr/>
          <p:nvPr/>
        </p:nvGrpSpPr>
        <p:grpSpPr>
          <a:xfrm>
            <a:off x="5957370" y="3707019"/>
            <a:ext cx="300696" cy="301053"/>
            <a:chOff x="6774059" y="5414702"/>
            <a:chExt cx="605754" cy="606472"/>
          </a:xfrm>
        </p:grpSpPr>
        <p:sp>
          <p:nvSpPr>
            <p:cNvPr id="521" name="Google Shape;521;g1a092783041_0_1161"/>
            <p:cNvSpPr/>
            <p:nvPr/>
          </p:nvSpPr>
          <p:spPr>
            <a:xfrm>
              <a:off x="6774059" y="5414702"/>
              <a:ext cx="605700" cy="605700"/>
            </a:xfrm>
            <a:prstGeom prst="ellipse">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pic>
          <p:nvPicPr>
            <p:cNvPr id="522" name="Google Shape;522;g1a092783041_0_1161"/>
            <p:cNvPicPr preferRelativeResize="0"/>
            <p:nvPr/>
          </p:nvPicPr>
          <p:blipFill rotWithShape="1">
            <a:blip r:embed="rId8">
              <a:alphaModFix/>
            </a:blip>
            <a:srcRect/>
            <a:stretch/>
          </p:blipFill>
          <p:spPr>
            <a:xfrm>
              <a:off x="6774059" y="5414703"/>
              <a:ext cx="605754" cy="606471"/>
            </a:xfrm>
            <a:prstGeom prst="rect">
              <a:avLst/>
            </a:prstGeom>
            <a:noFill/>
            <a:ln>
              <a:noFill/>
            </a:ln>
          </p:spPr>
        </p:pic>
      </p:grpSp>
      <p:grpSp>
        <p:nvGrpSpPr>
          <p:cNvPr id="523" name="Google Shape;523;g1a092783041_0_1161"/>
          <p:cNvGrpSpPr/>
          <p:nvPr/>
        </p:nvGrpSpPr>
        <p:grpSpPr>
          <a:xfrm>
            <a:off x="7310892" y="3717123"/>
            <a:ext cx="300696" cy="301053"/>
            <a:chOff x="6774059" y="5414702"/>
            <a:chExt cx="605754" cy="606472"/>
          </a:xfrm>
        </p:grpSpPr>
        <p:sp>
          <p:nvSpPr>
            <p:cNvPr id="524" name="Google Shape;524;g1a092783041_0_1161"/>
            <p:cNvSpPr/>
            <p:nvPr/>
          </p:nvSpPr>
          <p:spPr>
            <a:xfrm>
              <a:off x="6774059" y="5414702"/>
              <a:ext cx="605700" cy="605700"/>
            </a:xfrm>
            <a:prstGeom prst="ellipse">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pic>
          <p:nvPicPr>
            <p:cNvPr id="525" name="Google Shape;525;g1a092783041_0_1161"/>
            <p:cNvPicPr preferRelativeResize="0"/>
            <p:nvPr/>
          </p:nvPicPr>
          <p:blipFill rotWithShape="1">
            <a:blip r:embed="rId8">
              <a:alphaModFix/>
            </a:blip>
            <a:srcRect/>
            <a:stretch/>
          </p:blipFill>
          <p:spPr>
            <a:xfrm>
              <a:off x="6774059" y="5414703"/>
              <a:ext cx="605754" cy="606471"/>
            </a:xfrm>
            <a:prstGeom prst="rect">
              <a:avLst/>
            </a:prstGeom>
            <a:noFill/>
            <a:ln>
              <a:noFill/>
            </a:ln>
          </p:spPr>
        </p:pic>
      </p:grpSp>
      <p:pic>
        <p:nvPicPr>
          <p:cNvPr id="526" name="Google Shape;526;g1a092783041_0_1161"/>
          <p:cNvPicPr preferRelativeResize="0"/>
          <p:nvPr/>
        </p:nvPicPr>
        <p:blipFill rotWithShape="1">
          <a:blip r:embed="rId5">
            <a:alphaModFix amt="35000"/>
          </a:blip>
          <a:srcRect/>
          <a:stretch/>
        </p:blipFill>
        <p:spPr>
          <a:xfrm>
            <a:off x="5629150" y="2853919"/>
            <a:ext cx="472024" cy="529587"/>
          </a:xfrm>
          <a:prstGeom prst="rect">
            <a:avLst/>
          </a:prstGeom>
          <a:noFill/>
          <a:ln>
            <a:noFill/>
          </a:ln>
        </p:spPr>
      </p:pic>
      <p:pic>
        <p:nvPicPr>
          <p:cNvPr id="527" name="Google Shape;527;g1a092783041_0_1161"/>
          <p:cNvPicPr preferRelativeResize="0"/>
          <p:nvPr/>
        </p:nvPicPr>
        <p:blipFill rotWithShape="1">
          <a:blip r:embed="rId5">
            <a:alphaModFix amt="35000"/>
          </a:blip>
          <a:srcRect/>
          <a:stretch/>
        </p:blipFill>
        <p:spPr>
          <a:xfrm>
            <a:off x="6557015" y="2848483"/>
            <a:ext cx="472024" cy="529587"/>
          </a:xfrm>
          <a:prstGeom prst="rect">
            <a:avLst/>
          </a:prstGeom>
          <a:noFill/>
          <a:ln>
            <a:noFill/>
          </a:ln>
        </p:spPr>
      </p:pic>
      <p:pic>
        <p:nvPicPr>
          <p:cNvPr id="528" name="Google Shape;528;g1a092783041_0_1161"/>
          <p:cNvPicPr preferRelativeResize="0"/>
          <p:nvPr/>
        </p:nvPicPr>
        <p:blipFill rotWithShape="1">
          <a:blip r:embed="rId3">
            <a:alphaModFix/>
          </a:blip>
          <a:srcRect/>
          <a:stretch/>
        </p:blipFill>
        <p:spPr>
          <a:xfrm>
            <a:off x="6530219" y="2349407"/>
            <a:ext cx="509368" cy="508642"/>
          </a:xfrm>
          <a:prstGeom prst="rect">
            <a:avLst/>
          </a:prstGeom>
          <a:noFill/>
          <a:ln>
            <a:noFill/>
          </a:ln>
        </p:spPr>
      </p:pic>
      <p:sp>
        <p:nvSpPr>
          <p:cNvPr id="529" name="Google Shape;529;g1a092783041_0_1161"/>
          <p:cNvSpPr txBox="1"/>
          <p:nvPr/>
        </p:nvSpPr>
        <p:spPr>
          <a:xfrm>
            <a:off x="5807335" y="2841780"/>
            <a:ext cx="10470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1"/>
              </a:buClr>
              <a:buSzPts val="800"/>
              <a:buFont typeface="Meiryo"/>
              <a:buNone/>
            </a:pPr>
            <a:r>
              <a:rPr lang="ja-JP" sz="800">
                <a:solidFill>
                  <a:schemeClr val="dk1"/>
                </a:solidFill>
                <a:latin typeface="Meiryo"/>
                <a:ea typeface="Meiryo"/>
                <a:cs typeface="Meiryo"/>
                <a:sym typeface="Meiryo"/>
              </a:rPr>
              <a:t>1次流通</a:t>
            </a:r>
            <a:endParaRPr sz="800">
              <a:solidFill>
                <a:schemeClr val="dk1"/>
              </a:solidFill>
              <a:latin typeface="Meiryo"/>
              <a:ea typeface="Meiryo"/>
              <a:cs typeface="Meiryo"/>
              <a:sym typeface="Meiryo"/>
            </a:endParaRPr>
          </a:p>
        </p:txBody>
      </p:sp>
      <p:sp>
        <p:nvSpPr>
          <p:cNvPr id="530" name="Google Shape;530;g1a092783041_0_1161"/>
          <p:cNvSpPr txBox="1"/>
          <p:nvPr/>
        </p:nvSpPr>
        <p:spPr>
          <a:xfrm>
            <a:off x="6720956" y="2850560"/>
            <a:ext cx="10470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1"/>
              </a:buClr>
              <a:buSzPts val="800"/>
              <a:buFont typeface="Meiryo"/>
              <a:buNone/>
            </a:pPr>
            <a:r>
              <a:rPr lang="ja-JP" sz="800">
                <a:solidFill>
                  <a:schemeClr val="dk1"/>
                </a:solidFill>
                <a:latin typeface="Meiryo"/>
                <a:ea typeface="Meiryo"/>
                <a:cs typeface="Meiryo"/>
                <a:sym typeface="Meiryo"/>
              </a:rPr>
              <a:t>2次流通</a:t>
            </a:r>
            <a:endParaRPr sz="800">
              <a:solidFill>
                <a:schemeClr val="dk1"/>
              </a:solidFill>
              <a:latin typeface="Meiryo"/>
              <a:ea typeface="Meiryo"/>
              <a:cs typeface="Meiryo"/>
              <a:sym typeface="Meiryo"/>
            </a:endParaRPr>
          </a:p>
        </p:txBody>
      </p:sp>
      <p:cxnSp>
        <p:nvCxnSpPr>
          <p:cNvPr id="531" name="Google Shape;531;g1a092783041_0_1161"/>
          <p:cNvCxnSpPr>
            <a:endCxn id="514" idx="1"/>
          </p:cNvCxnSpPr>
          <p:nvPr/>
        </p:nvCxnSpPr>
        <p:spPr>
          <a:xfrm rot="-5400000" flipH="1">
            <a:off x="6079013" y="3634282"/>
            <a:ext cx="706200" cy="184500"/>
          </a:xfrm>
          <a:prstGeom prst="bentConnector2">
            <a:avLst/>
          </a:prstGeom>
          <a:noFill/>
          <a:ln w="19050" cap="flat" cmpd="sng">
            <a:solidFill>
              <a:srgbClr val="3A3838"/>
            </a:solidFill>
            <a:prstDash val="solid"/>
            <a:miter lim="800000"/>
            <a:headEnd type="none" w="sm" len="sm"/>
            <a:tailEnd type="triangle" w="med" len="med"/>
          </a:ln>
        </p:spPr>
      </p:cxnSp>
      <p:cxnSp>
        <p:nvCxnSpPr>
          <p:cNvPr id="532" name="Google Shape;532;g1a092783041_0_1161"/>
          <p:cNvCxnSpPr>
            <a:endCxn id="514" idx="3"/>
          </p:cNvCxnSpPr>
          <p:nvPr/>
        </p:nvCxnSpPr>
        <p:spPr>
          <a:xfrm rot="5400000">
            <a:off x="6791193" y="3615682"/>
            <a:ext cx="718200" cy="209700"/>
          </a:xfrm>
          <a:prstGeom prst="bentConnector2">
            <a:avLst/>
          </a:prstGeom>
          <a:noFill/>
          <a:ln w="19050" cap="flat" cmpd="sng">
            <a:solidFill>
              <a:srgbClr val="3A3838"/>
            </a:solidFill>
            <a:prstDash val="solid"/>
            <a:miter lim="800000"/>
            <a:headEnd type="none" w="sm" len="sm"/>
            <a:tailEnd type="triangle" w="med" len="med"/>
          </a:ln>
        </p:spPr>
      </p:cxnSp>
      <p:cxnSp>
        <p:nvCxnSpPr>
          <p:cNvPr id="533" name="Google Shape;533;g1a092783041_0_1161"/>
          <p:cNvCxnSpPr>
            <a:stCxn id="517" idx="1"/>
            <a:endCxn id="526" idx="2"/>
          </p:cNvCxnSpPr>
          <p:nvPr/>
        </p:nvCxnSpPr>
        <p:spPr>
          <a:xfrm rot="10800000">
            <a:off x="5865038" y="3383445"/>
            <a:ext cx="696600" cy="1158300"/>
          </a:xfrm>
          <a:prstGeom prst="bentConnector2">
            <a:avLst/>
          </a:prstGeom>
          <a:noFill/>
          <a:ln w="12700" cap="flat" cmpd="sng">
            <a:solidFill>
              <a:srgbClr val="B62654"/>
            </a:solidFill>
            <a:prstDash val="dash"/>
            <a:miter lim="800000"/>
            <a:headEnd type="none" w="sm" len="sm"/>
            <a:tailEnd type="triangle" w="med" len="med"/>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Google Shape;539;g1a092783041_0_1207"/>
          <p:cNvSpPr txBox="1"/>
          <p:nvPr/>
        </p:nvSpPr>
        <p:spPr>
          <a:xfrm>
            <a:off x="4796438" y="415799"/>
            <a:ext cx="3942000" cy="4941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en-US" altLang="ja-JP" sz="1500" b="1" dirty="0">
                <a:solidFill>
                  <a:schemeClr val="dk2"/>
                </a:solidFill>
                <a:latin typeface="Meiryo"/>
                <a:ea typeface="Meiryo"/>
                <a:cs typeface="Meiryo"/>
                <a:sym typeface="Meiryo"/>
              </a:rPr>
              <a:t>DC3</a:t>
            </a:r>
            <a:r>
              <a:rPr lang="ja-JP" altLang="en-US" sz="1500" b="1" dirty="0">
                <a:solidFill>
                  <a:schemeClr val="dk2"/>
                </a:solidFill>
                <a:latin typeface="Meiryo"/>
                <a:ea typeface="Meiryo"/>
                <a:cs typeface="Meiryo"/>
                <a:sym typeface="Meiryo"/>
              </a:rPr>
              <a:t>の特長</a:t>
            </a:r>
            <a:r>
              <a:rPr lang="ja-JP" sz="1500" b="1" dirty="0">
                <a:solidFill>
                  <a:schemeClr val="dk2"/>
                </a:solidFill>
                <a:latin typeface="Meiryo"/>
                <a:ea typeface="Meiryo"/>
                <a:cs typeface="Meiryo"/>
                <a:sym typeface="Meiryo"/>
              </a:rPr>
              <a:t>④</a:t>
            </a:r>
            <a:endParaRPr sz="1100" dirty="0"/>
          </a:p>
        </p:txBody>
      </p:sp>
      <p:sp>
        <p:nvSpPr>
          <p:cNvPr id="540" name="Google Shape;540;g1a092783041_0_1207"/>
          <p:cNvSpPr txBox="1"/>
          <p:nvPr/>
        </p:nvSpPr>
        <p:spPr>
          <a:xfrm>
            <a:off x="405345" y="415798"/>
            <a:ext cx="3942600" cy="4941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en-US" altLang="ja-JP" sz="1500" b="1" dirty="0">
                <a:solidFill>
                  <a:schemeClr val="dk2"/>
                </a:solidFill>
                <a:latin typeface="Meiryo"/>
                <a:ea typeface="Meiryo"/>
                <a:cs typeface="Meiryo"/>
                <a:sym typeface="Meiryo"/>
              </a:rPr>
              <a:t>DC3</a:t>
            </a:r>
            <a:r>
              <a:rPr lang="ja-JP" altLang="en-US" sz="1500" b="1" dirty="0">
                <a:solidFill>
                  <a:schemeClr val="dk2"/>
                </a:solidFill>
                <a:latin typeface="Meiryo"/>
                <a:ea typeface="Meiryo"/>
                <a:cs typeface="Meiryo"/>
                <a:sym typeface="Meiryo"/>
              </a:rPr>
              <a:t>の特長</a:t>
            </a:r>
            <a:r>
              <a:rPr lang="ja-JP" sz="1500" b="1" dirty="0">
                <a:solidFill>
                  <a:schemeClr val="dk2"/>
                </a:solidFill>
                <a:latin typeface="Meiryo"/>
                <a:ea typeface="Meiryo"/>
                <a:cs typeface="Meiryo"/>
                <a:sym typeface="Meiryo"/>
              </a:rPr>
              <a:t>③</a:t>
            </a:r>
            <a:endParaRPr sz="1100" dirty="0"/>
          </a:p>
        </p:txBody>
      </p:sp>
      <p:pic>
        <p:nvPicPr>
          <p:cNvPr id="541" name="Google Shape;541;g1a092783041_0_1207"/>
          <p:cNvPicPr preferRelativeResize="0"/>
          <p:nvPr/>
        </p:nvPicPr>
        <p:blipFill rotWithShape="1">
          <a:blip r:embed="rId3">
            <a:alphaModFix/>
          </a:blip>
          <a:srcRect/>
          <a:stretch/>
        </p:blipFill>
        <p:spPr>
          <a:xfrm>
            <a:off x="4865074" y="2807351"/>
            <a:ext cx="1111310" cy="1111310"/>
          </a:xfrm>
          <a:prstGeom prst="rect">
            <a:avLst/>
          </a:prstGeom>
          <a:noFill/>
          <a:ln>
            <a:noFill/>
          </a:ln>
        </p:spPr>
      </p:pic>
      <p:pic>
        <p:nvPicPr>
          <p:cNvPr id="542" name="Google Shape;542;g1a092783041_0_1207"/>
          <p:cNvPicPr preferRelativeResize="0"/>
          <p:nvPr/>
        </p:nvPicPr>
        <p:blipFill rotWithShape="1">
          <a:blip r:embed="rId4">
            <a:alphaModFix/>
          </a:blip>
          <a:srcRect/>
          <a:stretch/>
        </p:blipFill>
        <p:spPr>
          <a:xfrm>
            <a:off x="6211781" y="2795911"/>
            <a:ext cx="1111310" cy="1111310"/>
          </a:xfrm>
          <a:prstGeom prst="rect">
            <a:avLst/>
          </a:prstGeom>
          <a:noFill/>
          <a:ln>
            <a:noFill/>
          </a:ln>
        </p:spPr>
      </p:pic>
      <p:pic>
        <p:nvPicPr>
          <p:cNvPr id="543" name="Google Shape;543;g1a092783041_0_1207"/>
          <p:cNvPicPr preferRelativeResize="0"/>
          <p:nvPr/>
        </p:nvPicPr>
        <p:blipFill rotWithShape="1">
          <a:blip r:embed="rId5">
            <a:alphaModFix/>
          </a:blip>
          <a:srcRect/>
          <a:stretch/>
        </p:blipFill>
        <p:spPr>
          <a:xfrm>
            <a:off x="7592034" y="2807351"/>
            <a:ext cx="1111310" cy="1111310"/>
          </a:xfrm>
          <a:prstGeom prst="rect">
            <a:avLst/>
          </a:prstGeom>
          <a:noFill/>
          <a:ln>
            <a:noFill/>
          </a:ln>
        </p:spPr>
      </p:pic>
      <p:sp>
        <p:nvSpPr>
          <p:cNvPr id="544" name="Google Shape;544;g1a092783041_0_1207"/>
          <p:cNvSpPr txBox="1"/>
          <p:nvPr/>
        </p:nvSpPr>
        <p:spPr>
          <a:xfrm>
            <a:off x="1250717" y="2307193"/>
            <a:ext cx="2403000" cy="189000"/>
          </a:xfrm>
          <a:prstGeom prst="rect">
            <a:avLst/>
          </a:prstGeom>
          <a:noFill/>
          <a:ln w="9525" cap="flat" cmpd="sng">
            <a:solidFill>
              <a:srgbClr val="C00000"/>
            </a:solid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ja-JP" sz="900" b="1">
                <a:solidFill>
                  <a:srgbClr val="C00000"/>
                </a:solidFill>
                <a:latin typeface="Meiryo"/>
                <a:ea typeface="Meiryo"/>
                <a:cs typeface="Meiryo"/>
                <a:sym typeface="Meiryo"/>
              </a:rPr>
              <a:t>大量に販売したい</a:t>
            </a:r>
            <a:endParaRPr sz="900" b="1">
              <a:solidFill>
                <a:srgbClr val="C00000"/>
              </a:solidFill>
              <a:latin typeface="Meiryo"/>
              <a:ea typeface="Meiryo"/>
              <a:cs typeface="Meiryo"/>
              <a:sym typeface="Meiryo"/>
            </a:endParaRPr>
          </a:p>
        </p:txBody>
      </p:sp>
      <p:sp>
        <p:nvSpPr>
          <p:cNvPr id="545" name="Google Shape;545;g1a092783041_0_1207"/>
          <p:cNvSpPr txBox="1"/>
          <p:nvPr/>
        </p:nvSpPr>
        <p:spPr>
          <a:xfrm>
            <a:off x="1250717" y="3775278"/>
            <a:ext cx="2403000" cy="189000"/>
          </a:xfrm>
          <a:prstGeom prst="rect">
            <a:avLst/>
          </a:prstGeom>
          <a:noFill/>
          <a:ln w="9525" cap="flat" cmpd="sng">
            <a:solidFill>
              <a:srgbClr val="C00000"/>
            </a:solid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ja-JP" sz="900" b="1">
                <a:solidFill>
                  <a:srgbClr val="C00000"/>
                </a:solidFill>
                <a:latin typeface="Meiryo"/>
                <a:ea typeface="Meiryo"/>
                <a:cs typeface="Meiryo"/>
                <a:sym typeface="Meiryo"/>
              </a:rPr>
              <a:t>限定品として販売したい</a:t>
            </a:r>
            <a:endParaRPr sz="900" b="1">
              <a:solidFill>
                <a:srgbClr val="C00000"/>
              </a:solidFill>
              <a:latin typeface="Meiryo"/>
              <a:ea typeface="Meiryo"/>
              <a:cs typeface="Meiryo"/>
              <a:sym typeface="Meiryo"/>
            </a:endParaRPr>
          </a:p>
        </p:txBody>
      </p:sp>
      <p:pic>
        <p:nvPicPr>
          <p:cNvPr id="546" name="Google Shape;546;g1a092783041_0_1207"/>
          <p:cNvPicPr preferRelativeResize="0"/>
          <p:nvPr/>
        </p:nvPicPr>
        <p:blipFill rotWithShape="1">
          <a:blip r:embed="rId6">
            <a:alphaModFix/>
          </a:blip>
          <a:srcRect/>
          <a:stretch/>
        </p:blipFill>
        <p:spPr>
          <a:xfrm>
            <a:off x="1484226" y="2787774"/>
            <a:ext cx="510048" cy="510048"/>
          </a:xfrm>
          <a:prstGeom prst="rect">
            <a:avLst/>
          </a:prstGeom>
          <a:noFill/>
          <a:ln>
            <a:noFill/>
          </a:ln>
        </p:spPr>
      </p:pic>
      <p:sp>
        <p:nvSpPr>
          <p:cNvPr id="547" name="Google Shape;547;g1a092783041_0_1207"/>
          <p:cNvSpPr/>
          <p:nvPr/>
        </p:nvSpPr>
        <p:spPr>
          <a:xfrm rot="5400000">
            <a:off x="2158740" y="2993862"/>
            <a:ext cx="213300" cy="97800"/>
          </a:xfrm>
          <a:prstGeom prst="triangle">
            <a:avLst>
              <a:gd name="adj" fmla="val 50000"/>
            </a:avLst>
          </a:prstGeom>
          <a:solidFill>
            <a:srgbClr val="A5A5A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grpSp>
        <p:nvGrpSpPr>
          <p:cNvPr id="548" name="Google Shape;548;g1a092783041_0_1207"/>
          <p:cNvGrpSpPr/>
          <p:nvPr/>
        </p:nvGrpSpPr>
        <p:grpSpPr>
          <a:xfrm>
            <a:off x="2650181" y="2585707"/>
            <a:ext cx="822732" cy="992932"/>
            <a:chOff x="9823241" y="2952959"/>
            <a:chExt cx="1327415" cy="1602020"/>
          </a:xfrm>
        </p:grpSpPr>
        <p:grpSp>
          <p:nvGrpSpPr>
            <p:cNvPr id="549" name="Google Shape;549;g1a092783041_0_1207"/>
            <p:cNvGrpSpPr/>
            <p:nvPr/>
          </p:nvGrpSpPr>
          <p:grpSpPr>
            <a:xfrm>
              <a:off x="9823241" y="2952959"/>
              <a:ext cx="1327415" cy="1366680"/>
              <a:chOff x="9823241" y="3037094"/>
              <a:chExt cx="1327415" cy="1366680"/>
            </a:xfrm>
          </p:grpSpPr>
          <p:pic>
            <p:nvPicPr>
              <p:cNvPr id="550" name="Google Shape;550;g1a092783041_0_1207"/>
              <p:cNvPicPr preferRelativeResize="0"/>
              <p:nvPr/>
            </p:nvPicPr>
            <p:blipFill rotWithShape="1">
              <a:blip r:embed="rId7">
                <a:alphaModFix/>
              </a:blip>
              <a:srcRect/>
              <a:stretch/>
            </p:blipFill>
            <p:spPr>
              <a:xfrm>
                <a:off x="9823241" y="3037094"/>
                <a:ext cx="401096" cy="450009"/>
              </a:xfrm>
              <a:prstGeom prst="rect">
                <a:avLst/>
              </a:prstGeom>
              <a:noFill/>
              <a:ln>
                <a:noFill/>
              </a:ln>
            </p:spPr>
          </p:pic>
          <p:pic>
            <p:nvPicPr>
              <p:cNvPr id="551" name="Google Shape;551;g1a092783041_0_1207"/>
              <p:cNvPicPr preferRelativeResize="0"/>
              <p:nvPr/>
            </p:nvPicPr>
            <p:blipFill rotWithShape="1">
              <a:blip r:embed="rId7">
                <a:alphaModFix/>
              </a:blip>
              <a:srcRect/>
              <a:stretch/>
            </p:blipFill>
            <p:spPr>
              <a:xfrm>
                <a:off x="10286401" y="3037094"/>
                <a:ext cx="401096" cy="450009"/>
              </a:xfrm>
              <a:prstGeom prst="rect">
                <a:avLst/>
              </a:prstGeom>
              <a:noFill/>
              <a:ln>
                <a:noFill/>
              </a:ln>
            </p:spPr>
          </p:pic>
          <p:pic>
            <p:nvPicPr>
              <p:cNvPr id="552" name="Google Shape;552;g1a092783041_0_1207"/>
              <p:cNvPicPr preferRelativeResize="0"/>
              <p:nvPr/>
            </p:nvPicPr>
            <p:blipFill rotWithShape="1">
              <a:blip r:embed="rId7">
                <a:alphaModFix/>
              </a:blip>
              <a:srcRect/>
              <a:stretch/>
            </p:blipFill>
            <p:spPr>
              <a:xfrm>
                <a:off x="10749560" y="3037094"/>
                <a:ext cx="401096" cy="450009"/>
              </a:xfrm>
              <a:prstGeom prst="rect">
                <a:avLst/>
              </a:prstGeom>
              <a:noFill/>
              <a:ln>
                <a:noFill/>
              </a:ln>
            </p:spPr>
          </p:pic>
          <p:pic>
            <p:nvPicPr>
              <p:cNvPr id="553" name="Google Shape;553;g1a092783041_0_1207"/>
              <p:cNvPicPr preferRelativeResize="0"/>
              <p:nvPr/>
            </p:nvPicPr>
            <p:blipFill rotWithShape="1">
              <a:blip r:embed="rId7">
                <a:alphaModFix/>
              </a:blip>
              <a:srcRect/>
              <a:stretch/>
            </p:blipFill>
            <p:spPr>
              <a:xfrm>
                <a:off x="9823241" y="3493514"/>
                <a:ext cx="401096" cy="450009"/>
              </a:xfrm>
              <a:prstGeom prst="rect">
                <a:avLst/>
              </a:prstGeom>
              <a:noFill/>
              <a:ln>
                <a:noFill/>
              </a:ln>
            </p:spPr>
          </p:pic>
          <p:pic>
            <p:nvPicPr>
              <p:cNvPr id="554" name="Google Shape;554;g1a092783041_0_1207"/>
              <p:cNvPicPr preferRelativeResize="0"/>
              <p:nvPr/>
            </p:nvPicPr>
            <p:blipFill rotWithShape="1">
              <a:blip r:embed="rId7">
                <a:alphaModFix/>
              </a:blip>
              <a:srcRect/>
              <a:stretch/>
            </p:blipFill>
            <p:spPr>
              <a:xfrm>
                <a:off x="10286401" y="3493514"/>
                <a:ext cx="401096" cy="450009"/>
              </a:xfrm>
              <a:prstGeom prst="rect">
                <a:avLst/>
              </a:prstGeom>
              <a:noFill/>
              <a:ln>
                <a:noFill/>
              </a:ln>
            </p:spPr>
          </p:pic>
          <p:pic>
            <p:nvPicPr>
              <p:cNvPr id="555" name="Google Shape;555;g1a092783041_0_1207"/>
              <p:cNvPicPr preferRelativeResize="0"/>
              <p:nvPr/>
            </p:nvPicPr>
            <p:blipFill rotWithShape="1">
              <a:blip r:embed="rId7">
                <a:alphaModFix/>
              </a:blip>
              <a:srcRect/>
              <a:stretch/>
            </p:blipFill>
            <p:spPr>
              <a:xfrm>
                <a:off x="10749560" y="3493514"/>
                <a:ext cx="401096" cy="450009"/>
              </a:xfrm>
              <a:prstGeom prst="rect">
                <a:avLst/>
              </a:prstGeom>
              <a:noFill/>
              <a:ln>
                <a:noFill/>
              </a:ln>
            </p:spPr>
          </p:pic>
          <p:pic>
            <p:nvPicPr>
              <p:cNvPr id="556" name="Google Shape;556;g1a092783041_0_1207"/>
              <p:cNvPicPr preferRelativeResize="0"/>
              <p:nvPr/>
            </p:nvPicPr>
            <p:blipFill rotWithShape="1">
              <a:blip r:embed="rId7">
                <a:alphaModFix/>
              </a:blip>
              <a:srcRect/>
              <a:stretch/>
            </p:blipFill>
            <p:spPr>
              <a:xfrm>
                <a:off x="9823241" y="3953765"/>
                <a:ext cx="401096" cy="450009"/>
              </a:xfrm>
              <a:prstGeom prst="rect">
                <a:avLst/>
              </a:prstGeom>
              <a:noFill/>
              <a:ln>
                <a:noFill/>
              </a:ln>
            </p:spPr>
          </p:pic>
          <p:pic>
            <p:nvPicPr>
              <p:cNvPr id="557" name="Google Shape;557;g1a092783041_0_1207"/>
              <p:cNvPicPr preferRelativeResize="0"/>
              <p:nvPr/>
            </p:nvPicPr>
            <p:blipFill rotWithShape="1">
              <a:blip r:embed="rId7">
                <a:alphaModFix/>
              </a:blip>
              <a:srcRect/>
              <a:stretch/>
            </p:blipFill>
            <p:spPr>
              <a:xfrm>
                <a:off x="10286401" y="3953765"/>
                <a:ext cx="401096" cy="450009"/>
              </a:xfrm>
              <a:prstGeom prst="rect">
                <a:avLst/>
              </a:prstGeom>
              <a:noFill/>
              <a:ln>
                <a:noFill/>
              </a:ln>
            </p:spPr>
          </p:pic>
          <p:pic>
            <p:nvPicPr>
              <p:cNvPr id="558" name="Google Shape;558;g1a092783041_0_1207"/>
              <p:cNvPicPr preferRelativeResize="0"/>
              <p:nvPr/>
            </p:nvPicPr>
            <p:blipFill rotWithShape="1">
              <a:blip r:embed="rId7">
                <a:alphaModFix/>
              </a:blip>
              <a:srcRect/>
              <a:stretch/>
            </p:blipFill>
            <p:spPr>
              <a:xfrm>
                <a:off x="10749560" y="3953765"/>
                <a:ext cx="401096" cy="450009"/>
              </a:xfrm>
              <a:prstGeom prst="rect">
                <a:avLst/>
              </a:prstGeom>
              <a:noFill/>
              <a:ln>
                <a:noFill/>
              </a:ln>
            </p:spPr>
          </p:pic>
        </p:grpSp>
        <p:cxnSp>
          <p:nvCxnSpPr>
            <p:cNvPr id="559" name="Google Shape;559;g1a092783041_0_1207"/>
            <p:cNvCxnSpPr/>
            <p:nvPr/>
          </p:nvCxnSpPr>
          <p:spPr>
            <a:xfrm>
              <a:off x="10018449" y="4374979"/>
              <a:ext cx="0" cy="180000"/>
            </a:xfrm>
            <a:prstGeom prst="straightConnector1">
              <a:avLst/>
            </a:prstGeom>
            <a:noFill/>
            <a:ln w="38100" cap="rnd" cmpd="sng">
              <a:solidFill>
                <a:srgbClr val="C00000"/>
              </a:solidFill>
              <a:prstDash val="dot"/>
              <a:miter lim="800000"/>
              <a:headEnd type="none" w="sm" len="sm"/>
              <a:tailEnd type="none" w="sm" len="sm"/>
            </a:ln>
          </p:spPr>
        </p:cxnSp>
        <p:cxnSp>
          <p:nvCxnSpPr>
            <p:cNvPr id="560" name="Google Shape;560;g1a092783041_0_1207"/>
            <p:cNvCxnSpPr/>
            <p:nvPr/>
          </p:nvCxnSpPr>
          <p:spPr>
            <a:xfrm>
              <a:off x="10485097" y="4374979"/>
              <a:ext cx="0" cy="180000"/>
            </a:xfrm>
            <a:prstGeom prst="straightConnector1">
              <a:avLst/>
            </a:prstGeom>
            <a:noFill/>
            <a:ln w="38100" cap="rnd" cmpd="sng">
              <a:solidFill>
                <a:srgbClr val="C00000"/>
              </a:solidFill>
              <a:prstDash val="dot"/>
              <a:miter lim="800000"/>
              <a:headEnd type="none" w="sm" len="sm"/>
              <a:tailEnd type="none" w="sm" len="sm"/>
            </a:ln>
          </p:spPr>
        </p:cxnSp>
        <p:cxnSp>
          <p:nvCxnSpPr>
            <p:cNvPr id="561" name="Google Shape;561;g1a092783041_0_1207"/>
            <p:cNvCxnSpPr/>
            <p:nvPr/>
          </p:nvCxnSpPr>
          <p:spPr>
            <a:xfrm>
              <a:off x="10943416" y="4374979"/>
              <a:ext cx="0" cy="180000"/>
            </a:xfrm>
            <a:prstGeom prst="straightConnector1">
              <a:avLst/>
            </a:prstGeom>
            <a:noFill/>
            <a:ln w="38100" cap="rnd" cmpd="sng">
              <a:solidFill>
                <a:srgbClr val="C00000"/>
              </a:solidFill>
              <a:prstDash val="dot"/>
              <a:miter lim="800000"/>
              <a:headEnd type="none" w="sm" len="sm"/>
              <a:tailEnd type="none" w="sm" len="sm"/>
            </a:ln>
          </p:spPr>
        </p:cxnSp>
      </p:grpSp>
      <p:pic>
        <p:nvPicPr>
          <p:cNvPr id="562" name="Google Shape;562;g1a092783041_0_1207"/>
          <p:cNvPicPr preferRelativeResize="0"/>
          <p:nvPr/>
        </p:nvPicPr>
        <p:blipFill rotWithShape="1">
          <a:blip r:embed="rId6">
            <a:alphaModFix/>
          </a:blip>
          <a:srcRect/>
          <a:stretch/>
        </p:blipFill>
        <p:spPr>
          <a:xfrm>
            <a:off x="1484226" y="4022504"/>
            <a:ext cx="510048" cy="510047"/>
          </a:xfrm>
          <a:prstGeom prst="rect">
            <a:avLst/>
          </a:prstGeom>
          <a:noFill/>
          <a:ln>
            <a:noFill/>
          </a:ln>
        </p:spPr>
      </p:pic>
      <p:grpSp>
        <p:nvGrpSpPr>
          <p:cNvPr id="563" name="Google Shape;563;g1a092783041_0_1207"/>
          <p:cNvGrpSpPr/>
          <p:nvPr/>
        </p:nvGrpSpPr>
        <p:grpSpPr>
          <a:xfrm>
            <a:off x="2514353" y="4091898"/>
            <a:ext cx="1095118" cy="371257"/>
            <a:chOff x="10151856" y="5178742"/>
            <a:chExt cx="1327415" cy="450009"/>
          </a:xfrm>
        </p:grpSpPr>
        <p:pic>
          <p:nvPicPr>
            <p:cNvPr id="564" name="Google Shape;564;g1a092783041_0_1207"/>
            <p:cNvPicPr preferRelativeResize="0"/>
            <p:nvPr/>
          </p:nvPicPr>
          <p:blipFill rotWithShape="1">
            <a:blip r:embed="rId7">
              <a:alphaModFix/>
            </a:blip>
            <a:srcRect/>
            <a:stretch/>
          </p:blipFill>
          <p:spPr>
            <a:xfrm>
              <a:off x="10151856" y="5178742"/>
              <a:ext cx="401096" cy="450009"/>
            </a:xfrm>
            <a:prstGeom prst="rect">
              <a:avLst/>
            </a:prstGeom>
            <a:noFill/>
            <a:ln>
              <a:noFill/>
            </a:ln>
          </p:spPr>
        </p:pic>
        <p:pic>
          <p:nvPicPr>
            <p:cNvPr id="565" name="Google Shape;565;g1a092783041_0_1207"/>
            <p:cNvPicPr preferRelativeResize="0"/>
            <p:nvPr/>
          </p:nvPicPr>
          <p:blipFill rotWithShape="1">
            <a:blip r:embed="rId7">
              <a:alphaModFix/>
            </a:blip>
            <a:srcRect/>
            <a:stretch/>
          </p:blipFill>
          <p:spPr>
            <a:xfrm>
              <a:off x="10615016" y="5178742"/>
              <a:ext cx="401096" cy="450009"/>
            </a:xfrm>
            <a:prstGeom prst="rect">
              <a:avLst/>
            </a:prstGeom>
            <a:noFill/>
            <a:ln>
              <a:noFill/>
            </a:ln>
          </p:spPr>
        </p:pic>
        <p:pic>
          <p:nvPicPr>
            <p:cNvPr id="566" name="Google Shape;566;g1a092783041_0_1207"/>
            <p:cNvPicPr preferRelativeResize="0"/>
            <p:nvPr/>
          </p:nvPicPr>
          <p:blipFill rotWithShape="1">
            <a:blip r:embed="rId7">
              <a:alphaModFix/>
            </a:blip>
            <a:srcRect/>
            <a:stretch/>
          </p:blipFill>
          <p:spPr>
            <a:xfrm>
              <a:off x="11078175" y="5178742"/>
              <a:ext cx="401096" cy="450009"/>
            </a:xfrm>
            <a:prstGeom prst="rect">
              <a:avLst/>
            </a:prstGeom>
            <a:noFill/>
            <a:ln>
              <a:noFill/>
            </a:ln>
          </p:spPr>
        </p:pic>
      </p:grpSp>
      <p:sp>
        <p:nvSpPr>
          <p:cNvPr id="567" name="Google Shape;567;g1a092783041_0_1207"/>
          <p:cNvSpPr/>
          <p:nvPr/>
        </p:nvSpPr>
        <p:spPr>
          <a:xfrm rot="5400000">
            <a:off x="2158740" y="4228592"/>
            <a:ext cx="213300" cy="97800"/>
          </a:xfrm>
          <a:prstGeom prst="triangle">
            <a:avLst>
              <a:gd name="adj" fmla="val 50000"/>
            </a:avLst>
          </a:prstGeom>
          <a:solidFill>
            <a:srgbClr val="A5A5A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sp>
        <p:nvSpPr>
          <p:cNvPr id="568" name="Google Shape;568;g1a092783041_0_1207"/>
          <p:cNvSpPr txBox="1"/>
          <p:nvPr/>
        </p:nvSpPr>
        <p:spPr>
          <a:xfrm>
            <a:off x="629567" y="1352459"/>
            <a:ext cx="3456600" cy="5310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500" b="1" dirty="0">
                <a:solidFill>
                  <a:schemeClr val="dk1"/>
                </a:solidFill>
                <a:latin typeface="Meiryo"/>
                <a:ea typeface="Meiryo"/>
                <a:cs typeface="Meiryo"/>
                <a:sym typeface="Meiryo"/>
              </a:rPr>
              <a:t>製造上限数が設定可能</a:t>
            </a:r>
            <a:endParaRPr sz="1500" b="1" dirty="0">
              <a:solidFill>
                <a:schemeClr val="dk1"/>
              </a:solidFill>
              <a:latin typeface="Meiryo"/>
              <a:ea typeface="Meiryo"/>
              <a:cs typeface="Meiryo"/>
              <a:sym typeface="Meiryo"/>
            </a:endParaRPr>
          </a:p>
          <a:p>
            <a:pPr marL="0" marR="0" lvl="0" indent="0" algn="l" rtl="0">
              <a:spcBef>
                <a:spcPts val="0"/>
              </a:spcBef>
              <a:spcAft>
                <a:spcPts val="0"/>
              </a:spcAft>
              <a:buNone/>
            </a:pPr>
            <a:r>
              <a:rPr lang="ja-JP" sz="1500" b="1" dirty="0">
                <a:solidFill>
                  <a:schemeClr val="dk1"/>
                </a:solidFill>
                <a:latin typeface="Meiryo"/>
                <a:ea typeface="Meiryo"/>
                <a:cs typeface="Meiryo"/>
                <a:sym typeface="Meiryo"/>
              </a:rPr>
              <a:t>希少価値を高めることもできる</a:t>
            </a:r>
            <a:endParaRPr sz="1100" dirty="0"/>
          </a:p>
        </p:txBody>
      </p:sp>
      <p:sp>
        <p:nvSpPr>
          <p:cNvPr id="569" name="Google Shape;569;g1a092783041_0_1207"/>
          <p:cNvSpPr txBox="1"/>
          <p:nvPr/>
        </p:nvSpPr>
        <p:spPr>
          <a:xfrm>
            <a:off x="5382090" y="1364237"/>
            <a:ext cx="3672600" cy="5310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500" b="1">
                <a:solidFill>
                  <a:schemeClr val="dk1"/>
                </a:solidFill>
                <a:latin typeface="Meiryo"/>
                <a:ea typeface="Meiryo"/>
                <a:cs typeface="Meiryo"/>
                <a:sym typeface="Meiryo"/>
              </a:rPr>
              <a:t>コンテンツを私的利用の範囲で</a:t>
            </a:r>
            <a:endParaRPr sz="1500" b="1">
              <a:solidFill>
                <a:schemeClr val="dk1"/>
              </a:solidFill>
              <a:latin typeface="Meiryo"/>
              <a:ea typeface="Meiryo"/>
              <a:cs typeface="Meiryo"/>
              <a:sym typeface="Meiryo"/>
            </a:endParaRPr>
          </a:p>
          <a:p>
            <a:pPr marL="0" marR="0" lvl="0" indent="0" algn="l" rtl="0">
              <a:spcBef>
                <a:spcPts val="0"/>
              </a:spcBef>
              <a:spcAft>
                <a:spcPts val="0"/>
              </a:spcAft>
              <a:buNone/>
            </a:pPr>
            <a:r>
              <a:rPr lang="ja-JP" sz="1500" b="1">
                <a:solidFill>
                  <a:schemeClr val="dk1"/>
                </a:solidFill>
                <a:latin typeface="Meiryo"/>
                <a:ea typeface="Meiryo"/>
                <a:cs typeface="Meiryo"/>
                <a:sym typeface="Meiryo"/>
              </a:rPr>
              <a:t>加工・編集できる</a:t>
            </a:r>
            <a:endParaRPr sz="1100"/>
          </a:p>
        </p:txBody>
      </p:sp>
      <p:sp>
        <p:nvSpPr>
          <p:cNvPr id="2" name="Google Shape;511;g1a092783041_0_1161">
            <a:extLst>
              <a:ext uri="{FF2B5EF4-FFF2-40B4-BE49-F238E27FC236}">
                <a16:creationId xmlns:a16="http://schemas.microsoft.com/office/drawing/2014/main" id="{64400FF1-22BC-52C3-67A9-448884BB3C66}"/>
              </a:ext>
            </a:extLst>
          </p:cNvPr>
          <p:cNvSpPr txBox="1"/>
          <p:nvPr/>
        </p:nvSpPr>
        <p:spPr>
          <a:xfrm>
            <a:off x="5631641" y="4626888"/>
            <a:ext cx="3745311" cy="407774"/>
          </a:xfrm>
          <a:prstGeom prst="rect">
            <a:avLst/>
          </a:prstGeom>
          <a:noFill/>
          <a:ln>
            <a:noFill/>
          </a:ln>
        </p:spPr>
        <p:txBody>
          <a:bodyPr spcFirstLastPara="1" wrap="square" lIns="68575" tIns="34275" rIns="68575" bIns="34275" anchor="t" anchorCtr="0">
            <a:spAutoFit/>
          </a:bodyPr>
          <a:lstStyle/>
          <a:p>
            <a:r>
              <a:rPr lang="en-US" altLang="ja-JP" sz="1100" dirty="0">
                <a:solidFill>
                  <a:schemeClr val="dk1"/>
                </a:solidFill>
                <a:latin typeface="Meiryo"/>
                <a:ea typeface="Meiryo"/>
                <a:cs typeface="Meiryo"/>
                <a:sym typeface="Meiryo"/>
              </a:rPr>
              <a:t>※</a:t>
            </a:r>
            <a:r>
              <a:rPr lang="ja-JP" altLang="en-US" sz="1100" dirty="0">
                <a:solidFill>
                  <a:schemeClr val="dk1"/>
                </a:solidFill>
                <a:latin typeface="Meiryo"/>
                <a:ea typeface="Meiryo"/>
                <a:cs typeface="Meiryo"/>
                <a:sym typeface="Meiryo"/>
              </a:rPr>
              <a:t>加工・編集を制限することも可能</a:t>
            </a:r>
            <a:endParaRPr lang="ja-JP" altLang="en-US" sz="1100" b="0" i="0" u="none" strike="noStrike" dirty="0">
              <a:solidFill>
                <a:schemeClr val="dk1"/>
              </a:solidFill>
              <a:latin typeface="Meiryo"/>
              <a:ea typeface="Meiryo"/>
              <a:cs typeface="Meiryo"/>
              <a:sym typeface="Meiryo"/>
            </a:endParaRPr>
          </a:p>
          <a:p>
            <a:pPr marL="0" marR="0" lvl="0" indent="0" algn="l" rtl="0">
              <a:spcBef>
                <a:spcPts val="0"/>
              </a:spcBef>
              <a:spcAft>
                <a:spcPts val="0"/>
              </a:spcAft>
              <a:buNone/>
            </a:pPr>
            <a:endParaRPr sz="1100" b="0" i="0" u="none" strike="noStrike" dirty="0">
              <a:solidFill>
                <a:schemeClr val="dk1"/>
              </a:solidFill>
              <a:latin typeface="Meiryo"/>
              <a:ea typeface="Meiryo"/>
              <a:cs typeface="Meiryo"/>
              <a:sym typeface="Meiryo"/>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ACB8CA"/>
        </a:solidFill>
        <a:effectLst/>
      </p:bgPr>
    </p:bg>
    <p:spTree>
      <p:nvGrpSpPr>
        <p:cNvPr id="1" name="Shape 575"/>
        <p:cNvGrpSpPr/>
        <p:nvPr/>
      </p:nvGrpSpPr>
      <p:grpSpPr>
        <a:xfrm>
          <a:off x="0" y="0"/>
          <a:ext cx="0" cy="0"/>
          <a:chOff x="0" y="0"/>
          <a:chExt cx="0" cy="0"/>
        </a:xfrm>
      </p:grpSpPr>
      <p:sp>
        <p:nvSpPr>
          <p:cNvPr id="576" name="Google Shape;576;g1a092783041_0_1249"/>
          <p:cNvSpPr txBox="1"/>
          <p:nvPr/>
        </p:nvSpPr>
        <p:spPr>
          <a:xfrm>
            <a:off x="4796438" y="428215"/>
            <a:ext cx="3942000" cy="469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en-US" altLang="ja-JP" sz="1500" b="1" dirty="0">
                <a:solidFill>
                  <a:schemeClr val="dk2"/>
                </a:solidFill>
                <a:latin typeface="Meiryo"/>
                <a:ea typeface="Meiryo"/>
                <a:cs typeface="Meiryo"/>
                <a:sym typeface="Meiryo"/>
              </a:rPr>
              <a:t>DC3</a:t>
            </a:r>
            <a:r>
              <a:rPr lang="ja-JP" altLang="en-US" sz="1500" b="1" dirty="0">
                <a:solidFill>
                  <a:schemeClr val="dk2"/>
                </a:solidFill>
                <a:latin typeface="Meiryo"/>
                <a:ea typeface="Meiryo"/>
                <a:cs typeface="Meiryo"/>
                <a:sym typeface="Meiryo"/>
              </a:rPr>
              <a:t>の特長</a:t>
            </a:r>
            <a:r>
              <a:rPr lang="ja-JP" sz="1500" b="1" dirty="0">
                <a:solidFill>
                  <a:schemeClr val="dk2"/>
                </a:solidFill>
                <a:latin typeface="Meiryo"/>
                <a:ea typeface="Meiryo"/>
                <a:cs typeface="Meiryo"/>
                <a:sym typeface="Meiryo"/>
              </a:rPr>
              <a:t>⑥</a:t>
            </a:r>
            <a:endParaRPr sz="1100" dirty="0"/>
          </a:p>
        </p:txBody>
      </p:sp>
      <p:sp>
        <p:nvSpPr>
          <p:cNvPr id="577" name="Google Shape;577;g1a092783041_0_1249"/>
          <p:cNvSpPr txBox="1"/>
          <p:nvPr/>
        </p:nvSpPr>
        <p:spPr>
          <a:xfrm>
            <a:off x="405345" y="428214"/>
            <a:ext cx="3942600" cy="469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en-US" altLang="ja-JP" sz="1500" b="1" dirty="0">
                <a:solidFill>
                  <a:schemeClr val="dk2"/>
                </a:solidFill>
                <a:latin typeface="Meiryo"/>
                <a:ea typeface="Meiryo"/>
                <a:cs typeface="Meiryo"/>
                <a:sym typeface="Meiryo"/>
              </a:rPr>
              <a:t>DC3</a:t>
            </a:r>
            <a:r>
              <a:rPr lang="ja-JP" altLang="en-US" sz="1500" b="1" dirty="0">
                <a:solidFill>
                  <a:schemeClr val="dk2"/>
                </a:solidFill>
                <a:latin typeface="Meiryo"/>
                <a:ea typeface="Meiryo"/>
                <a:cs typeface="Meiryo"/>
                <a:sym typeface="Meiryo"/>
              </a:rPr>
              <a:t>の特長</a:t>
            </a:r>
            <a:r>
              <a:rPr lang="ja-JP" sz="1500" b="1" dirty="0">
                <a:solidFill>
                  <a:schemeClr val="dk2"/>
                </a:solidFill>
                <a:latin typeface="Meiryo"/>
                <a:ea typeface="Meiryo"/>
                <a:cs typeface="Meiryo"/>
                <a:sym typeface="Meiryo"/>
              </a:rPr>
              <a:t>⑤</a:t>
            </a:r>
            <a:endParaRPr sz="1100" dirty="0"/>
          </a:p>
        </p:txBody>
      </p:sp>
      <p:pic>
        <p:nvPicPr>
          <p:cNvPr id="578" name="Google Shape;578;g1a092783041_0_1249"/>
          <p:cNvPicPr preferRelativeResize="0"/>
          <p:nvPr/>
        </p:nvPicPr>
        <p:blipFill rotWithShape="1">
          <a:blip r:embed="rId3">
            <a:alphaModFix/>
          </a:blip>
          <a:srcRect r="35408" b="28535"/>
          <a:stretch/>
        </p:blipFill>
        <p:spPr>
          <a:xfrm>
            <a:off x="746504" y="2379252"/>
            <a:ext cx="3270779" cy="2307653"/>
          </a:xfrm>
          <a:prstGeom prst="rect">
            <a:avLst/>
          </a:prstGeom>
          <a:noFill/>
          <a:ln>
            <a:noFill/>
          </a:ln>
        </p:spPr>
      </p:pic>
      <p:pic>
        <p:nvPicPr>
          <p:cNvPr id="579" name="Google Shape;579;g1a092783041_0_1249" descr="タイムライン&#10;&#10;低い精度で自動的に生成された説明"/>
          <p:cNvPicPr preferRelativeResize="0"/>
          <p:nvPr/>
        </p:nvPicPr>
        <p:blipFill rotWithShape="1">
          <a:blip r:embed="rId4">
            <a:alphaModFix/>
          </a:blip>
          <a:srcRect/>
          <a:stretch/>
        </p:blipFill>
        <p:spPr>
          <a:xfrm>
            <a:off x="4778675" y="2453545"/>
            <a:ext cx="3980223" cy="2237421"/>
          </a:xfrm>
          <a:prstGeom prst="rect">
            <a:avLst/>
          </a:prstGeom>
          <a:noFill/>
          <a:ln>
            <a:noFill/>
          </a:ln>
        </p:spPr>
      </p:pic>
      <p:sp>
        <p:nvSpPr>
          <p:cNvPr id="580" name="Google Shape;580;g1a092783041_0_1249"/>
          <p:cNvSpPr txBox="1"/>
          <p:nvPr/>
        </p:nvSpPr>
        <p:spPr>
          <a:xfrm>
            <a:off x="629567" y="1352459"/>
            <a:ext cx="3456600" cy="5310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500" b="1">
                <a:solidFill>
                  <a:schemeClr val="dk1"/>
                </a:solidFill>
                <a:latin typeface="Meiryo"/>
                <a:ea typeface="Meiryo"/>
                <a:cs typeface="Meiryo"/>
                <a:sym typeface="Meiryo"/>
              </a:rPr>
              <a:t>複数のサービスを横断して保有コンテンツを管理できる</a:t>
            </a:r>
            <a:endParaRPr sz="1100"/>
          </a:p>
        </p:txBody>
      </p:sp>
      <p:sp>
        <p:nvSpPr>
          <p:cNvPr id="581" name="Google Shape;581;g1a092783041_0_1249"/>
          <p:cNvSpPr txBox="1"/>
          <p:nvPr/>
        </p:nvSpPr>
        <p:spPr>
          <a:xfrm>
            <a:off x="5166066" y="1349590"/>
            <a:ext cx="3456600" cy="5310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500" b="1">
                <a:solidFill>
                  <a:schemeClr val="dk1"/>
                </a:solidFill>
                <a:latin typeface="Meiryo"/>
                <a:ea typeface="Meiryo"/>
                <a:cs typeface="Meiryo"/>
                <a:sym typeface="Meiryo"/>
              </a:rPr>
              <a:t>保有コンテンツを3D空間に展示</a:t>
            </a:r>
            <a:endParaRPr sz="1500" b="1">
              <a:solidFill>
                <a:schemeClr val="dk1"/>
              </a:solidFill>
              <a:latin typeface="Meiryo"/>
              <a:ea typeface="Meiryo"/>
              <a:cs typeface="Meiryo"/>
              <a:sym typeface="Meiryo"/>
            </a:endParaRPr>
          </a:p>
          <a:p>
            <a:pPr marL="0" marR="0" lvl="0" indent="0" algn="l" rtl="0">
              <a:spcBef>
                <a:spcPts val="0"/>
              </a:spcBef>
              <a:spcAft>
                <a:spcPts val="0"/>
              </a:spcAft>
              <a:buNone/>
            </a:pPr>
            <a:r>
              <a:rPr lang="ja-JP" sz="1500" b="1">
                <a:solidFill>
                  <a:schemeClr val="dk1"/>
                </a:solidFill>
                <a:latin typeface="Meiryo"/>
                <a:ea typeface="Meiryo"/>
                <a:cs typeface="Meiryo"/>
                <a:sym typeface="Meiryo"/>
              </a:rPr>
              <a:t>コレクションの外部公開も可能</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Shape 626"/>
        <p:cNvGrpSpPr/>
        <p:nvPr/>
      </p:nvGrpSpPr>
      <p:grpSpPr>
        <a:xfrm>
          <a:off x="0" y="0"/>
          <a:ext cx="0" cy="0"/>
          <a:chOff x="0" y="0"/>
          <a:chExt cx="0" cy="0"/>
        </a:xfrm>
      </p:grpSpPr>
      <p:sp>
        <p:nvSpPr>
          <p:cNvPr id="627" name="Google Shape;627;p8"/>
          <p:cNvSpPr/>
          <p:nvPr/>
        </p:nvSpPr>
        <p:spPr>
          <a:xfrm>
            <a:off x="270842" y="141633"/>
            <a:ext cx="8602317" cy="4860235"/>
          </a:xfrm>
          <a:prstGeom prst="snip2DiagRect">
            <a:avLst>
              <a:gd name="adj1" fmla="val 0"/>
              <a:gd name="adj2" fmla="val 16667"/>
            </a:avLst>
          </a:prstGeom>
          <a:solidFill>
            <a:schemeClr val="lt1"/>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1" i="0" u="none" strike="noStrike" kern="0" cap="none" spc="0" normalizeH="0" baseline="0" noProof="0">
              <a:ln>
                <a:noFill/>
              </a:ln>
              <a:solidFill>
                <a:srgbClr val="C00000"/>
              </a:solidFill>
              <a:effectLst/>
              <a:uLnTx/>
              <a:uFillTx/>
              <a:latin typeface="Meiryo"/>
              <a:ea typeface="Meiryo"/>
              <a:cs typeface="Meiryo"/>
              <a:sym typeface="Meiryo"/>
            </a:endParaRPr>
          </a:p>
        </p:txBody>
      </p:sp>
      <p:pic>
        <p:nvPicPr>
          <p:cNvPr id="628" name="Google Shape;628;p8" descr="ロゴ&#10;&#10;自動的に生成された説明"/>
          <p:cNvPicPr preferRelativeResize="0"/>
          <p:nvPr/>
        </p:nvPicPr>
        <p:blipFill rotWithShape="1">
          <a:blip r:embed="rId3">
            <a:alphaModFix/>
          </a:blip>
          <a:srcRect/>
          <a:stretch/>
        </p:blipFill>
        <p:spPr>
          <a:xfrm>
            <a:off x="4019544" y="270875"/>
            <a:ext cx="1104911" cy="1227777"/>
          </a:xfrm>
          <a:prstGeom prst="rect">
            <a:avLst/>
          </a:prstGeom>
          <a:noFill/>
          <a:ln>
            <a:noFill/>
          </a:ln>
        </p:spPr>
      </p:pic>
      <p:grpSp>
        <p:nvGrpSpPr>
          <p:cNvPr id="629" name="Google Shape;629;p8"/>
          <p:cNvGrpSpPr/>
          <p:nvPr/>
        </p:nvGrpSpPr>
        <p:grpSpPr>
          <a:xfrm>
            <a:off x="1673246" y="1803174"/>
            <a:ext cx="5797509" cy="2512177"/>
            <a:chOff x="1964952" y="1678933"/>
            <a:chExt cx="5797509" cy="2512177"/>
          </a:xfrm>
        </p:grpSpPr>
        <p:sp>
          <p:nvSpPr>
            <p:cNvPr id="630" name="Google Shape;630;p8"/>
            <p:cNvSpPr txBox="1"/>
            <p:nvPr/>
          </p:nvSpPr>
          <p:spPr>
            <a:xfrm>
              <a:off x="1964952" y="1678933"/>
              <a:ext cx="5797509" cy="8309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株式会社</a:t>
              </a:r>
              <a:r>
                <a:rPr kumimoji="0" lang="en-US" altLang="ja-JP"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&amp;DC3</a:t>
              </a:r>
              <a:endParaRPr kumimoji="0" sz="1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DC3</a:t>
              </a:r>
              <a:r>
                <a:rPr kumimoji="0" lang="ja-JP" altLang="en-US"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開発ディレクター </a:t>
              </a:r>
              <a:endParaRPr kumimoji="0"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endParaRPr>
            </a:p>
          </p:txBody>
        </p:sp>
        <p:sp>
          <p:nvSpPr>
            <p:cNvPr id="631" name="Google Shape;631;p8"/>
            <p:cNvSpPr txBox="1"/>
            <p:nvPr/>
          </p:nvSpPr>
          <p:spPr>
            <a:xfrm>
              <a:off x="1964952" y="2621450"/>
              <a:ext cx="5583822" cy="156966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C00000"/>
                </a:buClr>
                <a:buSzPts val="9600"/>
                <a:buFont typeface="Meiryo"/>
                <a:buNone/>
                <a:tabLst/>
                <a:defRPr/>
              </a:pPr>
              <a:r>
                <a:rPr kumimoji="0" lang="ja-JP" altLang="en-US" sz="9600" b="1" i="0" u="none" strike="noStrike" kern="0" cap="none" spc="0" normalizeH="0" baseline="0" noProof="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高橋 雅道</a:t>
              </a:r>
              <a:endParaRPr kumimoji="0" sz="4800" b="1" i="0" u="none" strike="noStrike" kern="0" cap="none" spc="0" normalizeH="0" baseline="0" noProof="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g1a092783041_0_1683"/>
          <p:cNvSpPr txBox="1"/>
          <p:nvPr/>
        </p:nvSpPr>
        <p:spPr>
          <a:xfrm>
            <a:off x="405345" y="374207"/>
            <a:ext cx="3942600" cy="577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800" b="1" i="0" u="none" strike="noStrike" cap="none">
                <a:solidFill>
                  <a:schemeClr val="dk2"/>
                </a:solidFill>
                <a:latin typeface="Meiryo"/>
                <a:ea typeface="Meiryo"/>
                <a:cs typeface="Meiryo"/>
                <a:sym typeface="Meiryo"/>
              </a:rPr>
              <a:t>システム構成</a:t>
            </a:r>
            <a:endParaRPr sz="1800" b="1" i="0" u="none" strike="noStrike" cap="none">
              <a:solidFill>
                <a:schemeClr val="dk2"/>
              </a:solidFill>
              <a:latin typeface="Meiryo"/>
              <a:ea typeface="Meiryo"/>
              <a:cs typeface="Meiryo"/>
              <a:sym typeface="Meiryo"/>
            </a:endParaRPr>
          </a:p>
        </p:txBody>
      </p:sp>
      <p:pic>
        <p:nvPicPr>
          <p:cNvPr id="637" name="Google Shape;637;g1a092783041_0_1683"/>
          <p:cNvPicPr preferRelativeResize="0"/>
          <p:nvPr/>
        </p:nvPicPr>
        <p:blipFill>
          <a:blip r:embed="rId3">
            <a:alphaModFix/>
          </a:blip>
          <a:stretch>
            <a:fillRect/>
          </a:stretch>
        </p:blipFill>
        <p:spPr>
          <a:xfrm>
            <a:off x="1762453" y="1348819"/>
            <a:ext cx="5619093" cy="3382687"/>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Google Shape;642;g1a092783041_0_1694"/>
          <p:cNvSpPr txBox="1"/>
          <p:nvPr/>
        </p:nvSpPr>
        <p:spPr>
          <a:xfrm>
            <a:off x="405345" y="374207"/>
            <a:ext cx="3942600" cy="577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800" b="1" i="0" u="none" strike="noStrike" cap="none">
                <a:solidFill>
                  <a:schemeClr val="dk2"/>
                </a:solidFill>
                <a:latin typeface="Meiryo"/>
                <a:ea typeface="Meiryo"/>
                <a:cs typeface="Meiryo"/>
                <a:sym typeface="Meiryo"/>
              </a:rPr>
              <a:t>サービスの独立した運営</a:t>
            </a:r>
            <a:endParaRPr sz="1800" b="1" i="0" u="none" strike="noStrike" cap="none">
              <a:solidFill>
                <a:schemeClr val="dk2"/>
              </a:solidFill>
              <a:latin typeface="Meiryo"/>
              <a:ea typeface="Meiryo"/>
              <a:cs typeface="Meiryo"/>
              <a:sym typeface="Meiryo"/>
            </a:endParaRPr>
          </a:p>
        </p:txBody>
      </p:sp>
      <p:sp>
        <p:nvSpPr>
          <p:cNvPr id="643" name="Google Shape;643;g1a092783041_0_1694"/>
          <p:cNvSpPr txBox="1"/>
          <p:nvPr/>
        </p:nvSpPr>
        <p:spPr>
          <a:xfrm>
            <a:off x="4663233" y="2321799"/>
            <a:ext cx="4104600" cy="877153"/>
          </a:xfrm>
          <a:prstGeom prst="rect">
            <a:avLst/>
          </a:prstGeom>
          <a:noFill/>
          <a:ln>
            <a:noFill/>
          </a:ln>
        </p:spPr>
        <p:txBody>
          <a:bodyPr spcFirstLastPara="1" wrap="square" lIns="68575" tIns="68575" rIns="68575" bIns="68575" anchor="t" anchorCtr="0">
            <a:spAutoFit/>
          </a:bodyPr>
          <a:lstStyle/>
          <a:p>
            <a:pPr marL="0" marR="0" lvl="0" indent="0" algn="ctr" rtl="0">
              <a:lnSpc>
                <a:spcPct val="120000"/>
              </a:lnSpc>
              <a:spcBef>
                <a:spcPts val="0"/>
              </a:spcBef>
              <a:spcAft>
                <a:spcPts val="0"/>
              </a:spcAft>
              <a:buClr>
                <a:schemeClr val="dk1"/>
              </a:buClr>
              <a:buSzPts val="1800"/>
              <a:buFont typeface="Arial"/>
              <a:buNone/>
            </a:pPr>
            <a:r>
              <a:rPr lang="ja-JP" sz="2000" b="1" dirty="0">
                <a:solidFill>
                  <a:schemeClr val="dk1"/>
                </a:solidFill>
                <a:latin typeface="Meiryo"/>
                <a:ea typeface="Meiryo"/>
                <a:cs typeface="Meiryo"/>
                <a:sym typeface="Meiryo"/>
              </a:rPr>
              <a:t>Common DC3に影響されない</a:t>
            </a:r>
            <a:endParaRPr sz="2000" b="1" dirty="0">
              <a:solidFill>
                <a:schemeClr val="dk1"/>
              </a:solidFill>
              <a:latin typeface="Meiryo"/>
              <a:ea typeface="Meiryo"/>
              <a:cs typeface="Meiryo"/>
              <a:sym typeface="Meiryo"/>
            </a:endParaRPr>
          </a:p>
          <a:p>
            <a:pPr marL="0" marR="0" lvl="0" indent="0" algn="ctr" rtl="0">
              <a:lnSpc>
                <a:spcPct val="120000"/>
              </a:lnSpc>
              <a:spcBef>
                <a:spcPts val="0"/>
              </a:spcBef>
              <a:spcAft>
                <a:spcPts val="0"/>
              </a:spcAft>
              <a:buClr>
                <a:schemeClr val="dk1"/>
              </a:buClr>
              <a:buSzPts val="1800"/>
              <a:buFont typeface="Arial"/>
              <a:buNone/>
            </a:pPr>
            <a:r>
              <a:rPr lang="ja-JP" sz="2000" b="1" dirty="0">
                <a:solidFill>
                  <a:schemeClr val="dk1"/>
                </a:solidFill>
                <a:latin typeface="Meiryo"/>
                <a:ea typeface="Meiryo"/>
                <a:cs typeface="Meiryo"/>
                <a:sym typeface="Meiryo"/>
              </a:rPr>
              <a:t>独立したサービス運営が可能</a:t>
            </a:r>
            <a:endParaRPr sz="2000" b="1" dirty="0">
              <a:solidFill>
                <a:schemeClr val="dk1"/>
              </a:solidFill>
              <a:latin typeface="Meiryo"/>
              <a:ea typeface="Meiryo"/>
              <a:cs typeface="Meiryo"/>
              <a:sym typeface="Meiryo"/>
            </a:endParaRPr>
          </a:p>
        </p:txBody>
      </p:sp>
      <p:pic>
        <p:nvPicPr>
          <p:cNvPr id="644" name="Google Shape;644;g1a092783041_0_1694"/>
          <p:cNvPicPr preferRelativeResize="0"/>
          <p:nvPr/>
        </p:nvPicPr>
        <p:blipFill>
          <a:blip r:embed="rId3">
            <a:alphaModFix/>
          </a:blip>
          <a:stretch>
            <a:fillRect/>
          </a:stretch>
        </p:blipFill>
        <p:spPr>
          <a:xfrm>
            <a:off x="405338" y="1731694"/>
            <a:ext cx="4104676" cy="2339173"/>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g1a29d348b04_0_36"/>
          <p:cNvSpPr txBox="1"/>
          <p:nvPr/>
        </p:nvSpPr>
        <p:spPr>
          <a:xfrm>
            <a:off x="405345" y="374207"/>
            <a:ext cx="3942600" cy="577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800" b="1" i="0" u="none" strike="noStrike" cap="none">
                <a:solidFill>
                  <a:schemeClr val="dk2"/>
                </a:solidFill>
                <a:latin typeface="Meiryo"/>
                <a:ea typeface="Meiryo"/>
                <a:cs typeface="Meiryo"/>
                <a:sym typeface="Meiryo"/>
              </a:rPr>
              <a:t>組み込みの容易性</a:t>
            </a:r>
            <a:endParaRPr sz="1800" b="1" i="0" u="none" strike="noStrike" cap="none">
              <a:solidFill>
                <a:schemeClr val="dk2"/>
              </a:solidFill>
              <a:latin typeface="Meiryo"/>
              <a:ea typeface="Meiryo"/>
              <a:cs typeface="Meiryo"/>
              <a:sym typeface="Meiryo"/>
            </a:endParaRPr>
          </a:p>
        </p:txBody>
      </p:sp>
      <p:sp>
        <p:nvSpPr>
          <p:cNvPr id="650" name="Google Shape;650;g1a29d348b04_0_36"/>
          <p:cNvSpPr txBox="1"/>
          <p:nvPr/>
        </p:nvSpPr>
        <p:spPr>
          <a:xfrm>
            <a:off x="656565" y="1491630"/>
            <a:ext cx="7830900" cy="2405700"/>
          </a:xfrm>
          <a:prstGeom prst="rect">
            <a:avLst/>
          </a:prstGeom>
          <a:noFill/>
          <a:ln>
            <a:noFill/>
          </a:ln>
        </p:spPr>
        <p:txBody>
          <a:bodyPr spcFirstLastPara="1" wrap="square" lIns="68575" tIns="34275" rIns="68575" bIns="34275" anchor="t" anchorCtr="0">
            <a:spAutoFit/>
          </a:bodyPr>
          <a:lstStyle/>
          <a:p>
            <a:pPr marL="0" marR="0" lvl="0" indent="0" algn="ctr" rtl="0">
              <a:lnSpc>
                <a:spcPct val="120000"/>
              </a:lnSpc>
              <a:spcBef>
                <a:spcPts val="900"/>
              </a:spcBef>
              <a:spcAft>
                <a:spcPts val="0"/>
              </a:spcAft>
              <a:buClr>
                <a:schemeClr val="dk1"/>
              </a:buClr>
              <a:buSzPts val="1800"/>
              <a:buFont typeface="Meiryo"/>
              <a:buNone/>
            </a:pPr>
            <a:r>
              <a:rPr lang="ja-JP" sz="2100" b="1">
                <a:solidFill>
                  <a:schemeClr val="dk1"/>
                </a:solidFill>
                <a:latin typeface="Meiryo"/>
                <a:ea typeface="Meiryo"/>
                <a:cs typeface="Meiryo"/>
                <a:sym typeface="Meiryo"/>
              </a:rPr>
              <a:t>DC3モジュールとサービスを</a:t>
            </a:r>
            <a:endParaRPr sz="2100" b="1">
              <a:solidFill>
                <a:schemeClr val="dk1"/>
              </a:solidFill>
              <a:latin typeface="Meiryo"/>
              <a:ea typeface="Meiryo"/>
              <a:cs typeface="Meiryo"/>
              <a:sym typeface="Meiryo"/>
            </a:endParaRPr>
          </a:p>
          <a:p>
            <a:pPr marL="0" marR="0" lvl="0" indent="0" algn="ctr" rtl="0">
              <a:lnSpc>
                <a:spcPct val="120000"/>
              </a:lnSpc>
              <a:spcBef>
                <a:spcPts val="900"/>
              </a:spcBef>
              <a:spcAft>
                <a:spcPts val="0"/>
              </a:spcAft>
              <a:buClr>
                <a:schemeClr val="dk1"/>
              </a:buClr>
              <a:buSzPts val="1800"/>
              <a:buFont typeface="Meiryo"/>
              <a:buNone/>
            </a:pPr>
            <a:r>
              <a:rPr lang="ja-JP" sz="2100" b="1">
                <a:solidFill>
                  <a:schemeClr val="dk1"/>
                </a:solidFill>
                <a:latin typeface="Meiryo"/>
                <a:ea typeface="Meiryo"/>
                <a:cs typeface="Meiryo"/>
                <a:sym typeface="Meiryo"/>
              </a:rPr>
              <a:t>API連携させるだけで組み込み可能</a:t>
            </a:r>
            <a:endParaRPr sz="2100" b="1">
              <a:solidFill>
                <a:schemeClr val="dk1"/>
              </a:solidFill>
              <a:latin typeface="Meiryo"/>
              <a:ea typeface="Meiryo"/>
              <a:cs typeface="Meiryo"/>
              <a:sym typeface="Meiryo"/>
            </a:endParaRPr>
          </a:p>
          <a:p>
            <a:pPr marL="0" marR="0" lvl="0" indent="0" algn="ctr" rtl="0">
              <a:lnSpc>
                <a:spcPct val="120000"/>
              </a:lnSpc>
              <a:spcBef>
                <a:spcPts val="900"/>
              </a:spcBef>
              <a:spcAft>
                <a:spcPts val="0"/>
              </a:spcAft>
              <a:buClr>
                <a:schemeClr val="dk1"/>
              </a:buClr>
              <a:buSzPts val="1800"/>
              <a:buFont typeface="Meiryo"/>
              <a:buNone/>
            </a:pPr>
            <a:r>
              <a:rPr lang="ja-JP" sz="2100" b="1">
                <a:solidFill>
                  <a:schemeClr val="dk1"/>
                </a:solidFill>
                <a:latin typeface="Meiryo"/>
                <a:ea typeface="Meiryo"/>
                <a:cs typeface="Meiryo"/>
                <a:sym typeface="Meiryo"/>
              </a:rPr>
              <a:t>↓</a:t>
            </a:r>
            <a:endParaRPr sz="2100" b="1">
              <a:solidFill>
                <a:schemeClr val="dk1"/>
              </a:solidFill>
              <a:latin typeface="Meiryo"/>
              <a:ea typeface="Meiryo"/>
              <a:cs typeface="Meiryo"/>
              <a:sym typeface="Meiryo"/>
            </a:endParaRPr>
          </a:p>
          <a:p>
            <a:pPr marL="0" marR="0" lvl="0" indent="0" algn="ctr" rtl="0">
              <a:lnSpc>
                <a:spcPct val="120000"/>
              </a:lnSpc>
              <a:spcBef>
                <a:spcPts val="900"/>
              </a:spcBef>
              <a:spcAft>
                <a:spcPts val="0"/>
              </a:spcAft>
              <a:buClr>
                <a:schemeClr val="dk1"/>
              </a:buClr>
              <a:buSzPts val="1800"/>
              <a:buFont typeface="Meiryo"/>
              <a:buNone/>
            </a:pPr>
            <a:r>
              <a:rPr lang="ja-JP" sz="2100" b="1">
                <a:solidFill>
                  <a:schemeClr val="dk1"/>
                </a:solidFill>
                <a:latin typeface="Meiryo"/>
                <a:ea typeface="Meiryo"/>
                <a:cs typeface="Meiryo"/>
                <a:sym typeface="Meiryo"/>
              </a:rPr>
              <a:t>・サービス内の複雑な改修は不要</a:t>
            </a:r>
            <a:endParaRPr sz="2100" b="1">
              <a:solidFill>
                <a:schemeClr val="dk1"/>
              </a:solidFill>
              <a:latin typeface="Meiryo"/>
              <a:ea typeface="Meiryo"/>
              <a:cs typeface="Meiryo"/>
              <a:sym typeface="Meiryo"/>
            </a:endParaRPr>
          </a:p>
          <a:p>
            <a:pPr marL="0" marR="0" lvl="0" indent="0" algn="ctr" rtl="0">
              <a:lnSpc>
                <a:spcPct val="120000"/>
              </a:lnSpc>
              <a:spcBef>
                <a:spcPts val="900"/>
              </a:spcBef>
              <a:spcAft>
                <a:spcPts val="0"/>
              </a:spcAft>
              <a:buClr>
                <a:schemeClr val="dk1"/>
              </a:buClr>
              <a:buSzPts val="1800"/>
              <a:buFont typeface="Meiryo"/>
              <a:buNone/>
            </a:pPr>
            <a:r>
              <a:rPr lang="ja-JP" sz="2100" b="1">
                <a:solidFill>
                  <a:schemeClr val="dk1"/>
                </a:solidFill>
                <a:latin typeface="Meiryo"/>
                <a:ea typeface="Meiryo"/>
                <a:cs typeface="Meiryo"/>
                <a:sym typeface="Meiryo"/>
              </a:rPr>
              <a:t>・自由度の高い改修が可能</a:t>
            </a:r>
            <a:endParaRPr sz="2100" b="1">
              <a:solidFill>
                <a:schemeClr val="dk1"/>
              </a:solidFill>
              <a:latin typeface="Meiryo"/>
              <a:ea typeface="Meiryo"/>
              <a:cs typeface="Meiryo"/>
              <a:sym typeface="Meiry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Shape 293"/>
        <p:cNvGrpSpPr/>
        <p:nvPr/>
      </p:nvGrpSpPr>
      <p:grpSpPr>
        <a:xfrm>
          <a:off x="0" y="0"/>
          <a:ext cx="0" cy="0"/>
          <a:chOff x="0" y="0"/>
          <a:chExt cx="0" cy="0"/>
        </a:xfrm>
      </p:grpSpPr>
      <p:sp>
        <p:nvSpPr>
          <p:cNvPr id="294" name="Google Shape;294;p4"/>
          <p:cNvSpPr/>
          <p:nvPr/>
        </p:nvSpPr>
        <p:spPr>
          <a:xfrm>
            <a:off x="270842" y="141633"/>
            <a:ext cx="8602317" cy="4860235"/>
          </a:xfrm>
          <a:prstGeom prst="snip2DiagRect">
            <a:avLst>
              <a:gd name="adj1" fmla="val 0"/>
              <a:gd name="adj2" fmla="val 16667"/>
            </a:avLst>
          </a:prstGeom>
          <a:solidFill>
            <a:schemeClr val="lt1"/>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1" i="0" u="none" strike="noStrike" kern="0" cap="none" spc="0" normalizeH="0" baseline="0" noProof="0">
              <a:ln>
                <a:noFill/>
              </a:ln>
              <a:solidFill>
                <a:srgbClr val="C00000"/>
              </a:solidFill>
              <a:effectLst/>
              <a:uLnTx/>
              <a:uFillTx/>
              <a:latin typeface="Meiryo"/>
              <a:ea typeface="Meiryo"/>
              <a:cs typeface="Meiryo"/>
              <a:sym typeface="Meiryo"/>
            </a:endParaRPr>
          </a:p>
        </p:txBody>
      </p:sp>
      <p:pic>
        <p:nvPicPr>
          <p:cNvPr id="295" name="Google Shape;295;p4" descr="ロゴ&#10;&#10;自動的に生成された説明"/>
          <p:cNvPicPr preferRelativeResize="0"/>
          <p:nvPr/>
        </p:nvPicPr>
        <p:blipFill rotWithShape="1">
          <a:blip r:embed="rId3">
            <a:alphaModFix/>
          </a:blip>
          <a:srcRect/>
          <a:stretch/>
        </p:blipFill>
        <p:spPr>
          <a:xfrm>
            <a:off x="4019544" y="270875"/>
            <a:ext cx="1104911" cy="1227777"/>
          </a:xfrm>
          <a:prstGeom prst="rect">
            <a:avLst/>
          </a:prstGeom>
          <a:noFill/>
          <a:ln>
            <a:noFill/>
          </a:ln>
        </p:spPr>
      </p:pic>
      <p:grpSp>
        <p:nvGrpSpPr>
          <p:cNvPr id="296" name="Google Shape;296;p4"/>
          <p:cNvGrpSpPr/>
          <p:nvPr/>
        </p:nvGrpSpPr>
        <p:grpSpPr>
          <a:xfrm>
            <a:off x="1673246" y="1803174"/>
            <a:ext cx="5797509" cy="2512177"/>
            <a:chOff x="1964952" y="1678933"/>
            <a:chExt cx="5797509" cy="2512177"/>
          </a:xfrm>
        </p:grpSpPr>
        <p:sp>
          <p:nvSpPr>
            <p:cNvPr id="297" name="Google Shape;297;p4"/>
            <p:cNvSpPr txBox="1"/>
            <p:nvPr/>
          </p:nvSpPr>
          <p:spPr>
            <a:xfrm>
              <a:off x="1964952" y="1678933"/>
              <a:ext cx="5797509" cy="8309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株式会社セルシス</a:t>
              </a:r>
              <a:endParaRPr kumimoji="0"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代表取締役社長 </a:t>
              </a:r>
              <a:endParaRPr kumimoji="0"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endParaRPr>
            </a:p>
          </p:txBody>
        </p:sp>
        <p:sp>
          <p:nvSpPr>
            <p:cNvPr id="298" name="Google Shape;298;p4"/>
            <p:cNvSpPr txBox="1"/>
            <p:nvPr/>
          </p:nvSpPr>
          <p:spPr>
            <a:xfrm>
              <a:off x="1964952" y="2621450"/>
              <a:ext cx="4572000" cy="156966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C00000"/>
                </a:buClr>
                <a:buSzPts val="9600"/>
                <a:buFont typeface="Meiryo"/>
                <a:buNone/>
                <a:tabLst/>
                <a:defRPr/>
              </a:pPr>
              <a:r>
                <a:rPr kumimoji="0" lang="ja-JP" altLang="en-US" sz="96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成島 啓</a:t>
              </a:r>
              <a:endParaRPr kumimoji="0" sz="48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8" name="Google Shape;918;g1a092783041_0_1717"/>
          <p:cNvSpPr txBox="1"/>
          <p:nvPr/>
        </p:nvSpPr>
        <p:spPr>
          <a:xfrm>
            <a:off x="405345" y="374207"/>
            <a:ext cx="3942600" cy="577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800" b="1" i="0" u="none" strike="noStrike" cap="none">
                <a:solidFill>
                  <a:schemeClr val="dk2"/>
                </a:solidFill>
                <a:latin typeface="Meiryo"/>
                <a:ea typeface="Meiryo"/>
                <a:cs typeface="Meiryo"/>
                <a:sym typeface="Meiryo"/>
              </a:rPr>
              <a:t>ブロックチェーンによるデータ管理</a:t>
            </a:r>
            <a:endParaRPr sz="1800" b="1" i="0" u="none" strike="noStrike" cap="none">
              <a:solidFill>
                <a:schemeClr val="dk2"/>
              </a:solidFill>
              <a:latin typeface="Meiryo"/>
              <a:ea typeface="Meiryo"/>
              <a:cs typeface="Meiryo"/>
              <a:sym typeface="Meiryo"/>
            </a:endParaRPr>
          </a:p>
        </p:txBody>
      </p:sp>
      <p:sp>
        <p:nvSpPr>
          <p:cNvPr id="919" name="Google Shape;919;g1a092783041_0_1717"/>
          <p:cNvSpPr txBox="1"/>
          <p:nvPr/>
        </p:nvSpPr>
        <p:spPr>
          <a:xfrm>
            <a:off x="4475726" y="1454824"/>
            <a:ext cx="4258200" cy="1916100"/>
          </a:xfrm>
          <a:prstGeom prst="rect">
            <a:avLst/>
          </a:prstGeom>
          <a:noFill/>
          <a:ln>
            <a:noFill/>
          </a:ln>
        </p:spPr>
        <p:txBody>
          <a:bodyPr spcFirstLastPara="1" wrap="square" lIns="68575" tIns="68575" rIns="68575" bIns="68575" anchor="ctr" anchorCtr="0">
            <a:noAutofit/>
          </a:bodyPr>
          <a:lstStyle/>
          <a:p>
            <a:pPr marL="0" marR="0" lvl="0" indent="0" algn="ctr" rtl="0">
              <a:lnSpc>
                <a:spcPct val="120000"/>
              </a:lnSpc>
              <a:spcBef>
                <a:spcPts val="900"/>
              </a:spcBef>
              <a:spcAft>
                <a:spcPts val="0"/>
              </a:spcAft>
              <a:buClr>
                <a:schemeClr val="dk1"/>
              </a:buClr>
              <a:buSzPts val="800"/>
              <a:buFont typeface="Arial"/>
              <a:buNone/>
            </a:pPr>
            <a:r>
              <a:rPr lang="ja-JP" sz="2000" b="1" dirty="0">
                <a:solidFill>
                  <a:schemeClr val="dk1"/>
                </a:solidFill>
                <a:latin typeface="Meiryo"/>
                <a:ea typeface="Meiryo"/>
                <a:cs typeface="Meiryo"/>
                <a:sym typeface="Meiryo"/>
              </a:rPr>
              <a:t>ブロックチェーンによるデータ管理</a:t>
            </a:r>
            <a:endParaRPr sz="2000" b="1" dirty="0">
              <a:solidFill>
                <a:schemeClr val="dk1"/>
              </a:solidFill>
              <a:latin typeface="Meiryo"/>
              <a:ea typeface="Meiryo"/>
              <a:cs typeface="Meiryo"/>
              <a:sym typeface="Meiryo"/>
            </a:endParaRPr>
          </a:p>
          <a:p>
            <a:pPr marL="0" marR="0" lvl="0" indent="0" algn="ctr" rtl="0">
              <a:lnSpc>
                <a:spcPct val="120000"/>
              </a:lnSpc>
              <a:spcBef>
                <a:spcPts val="900"/>
              </a:spcBef>
              <a:spcAft>
                <a:spcPts val="0"/>
              </a:spcAft>
              <a:buClr>
                <a:schemeClr val="dk1"/>
              </a:buClr>
              <a:buSzPts val="800"/>
              <a:buFont typeface="Arial"/>
              <a:buNone/>
            </a:pPr>
            <a:r>
              <a:rPr lang="ja-JP" sz="2000" b="1" dirty="0">
                <a:solidFill>
                  <a:schemeClr val="dk1"/>
                </a:solidFill>
                <a:latin typeface="Meiryo"/>
                <a:ea typeface="Meiryo"/>
                <a:cs typeface="Meiryo"/>
                <a:sym typeface="Meiryo"/>
              </a:rPr>
              <a:t>↓</a:t>
            </a:r>
            <a:endParaRPr sz="2000" b="1" dirty="0">
              <a:solidFill>
                <a:schemeClr val="dk1"/>
              </a:solidFill>
              <a:latin typeface="Meiryo"/>
              <a:ea typeface="Meiryo"/>
              <a:cs typeface="Meiryo"/>
              <a:sym typeface="Meiryo"/>
            </a:endParaRPr>
          </a:p>
          <a:p>
            <a:pPr marL="0" lvl="0" indent="0" algn="ctr" rtl="0">
              <a:lnSpc>
                <a:spcPct val="120000"/>
              </a:lnSpc>
              <a:spcBef>
                <a:spcPts val="900"/>
              </a:spcBef>
              <a:spcAft>
                <a:spcPts val="0"/>
              </a:spcAft>
              <a:buClr>
                <a:schemeClr val="dk1"/>
              </a:buClr>
              <a:buSzPts val="800"/>
              <a:buFont typeface="Arial"/>
              <a:buNone/>
            </a:pPr>
            <a:r>
              <a:rPr lang="ja-JP" sz="2000" b="1" dirty="0">
                <a:solidFill>
                  <a:schemeClr val="dk1"/>
                </a:solidFill>
                <a:latin typeface="Meiryo"/>
                <a:ea typeface="Meiryo"/>
                <a:cs typeface="Meiryo"/>
                <a:sym typeface="Meiryo"/>
              </a:rPr>
              <a:t>データ</a:t>
            </a:r>
            <a:r>
              <a:rPr lang="ja-JP" altLang="en-US" sz="2000" b="1" dirty="0">
                <a:solidFill>
                  <a:schemeClr val="dk1"/>
                </a:solidFill>
                <a:latin typeface="Meiryo"/>
                <a:ea typeface="Meiryo"/>
                <a:cs typeface="Meiryo"/>
                <a:sym typeface="Meiryo"/>
              </a:rPr>
              <a:t>改ざん</a:t>
            </a:r>
            <a:r>
              <a:rPr lang="ja-JP" sz="2000" b="1" dirty="0">
                <a:solidFill>
                  <a:schemeClr val="dk1"/>
                </a:solidFill>
                <a:latin typeface="Meiryo"/>
                <a:ea typeface="Meiryo"/>
                <a:cs typeface="Meiryo"/>
                <a:sym typeface="Meiryo"/>
              </a:rPr>
              <a:t>の防止</a:t>
            </a:r>
            <a:endParaRPr sz="2000" b="1" dirty="0">
              <a:solidFill>
                <a:schemeClr val="dk1"/>
              </a:solidFill>
              <a:latin typeface="Meiryo"/>
              <a:ea typeface="Meiryo"/>
              <a:cs typeface="Meiryo"/>
              <a:sym typeface="Meiryo"/>
            </a:endParaRPr>
          </a:p>
          <a:p>
            <a:pPr marL="0" marR="0" lvl="0" indent="0" algn="ctr" rtl="0">
              <a:lnSpc>
                <a:spcPct val="120000"/>
              </a:lnSpc>
              <a:spcBef>
                <a:spcPts val="900"/>
              </a:spcBef>
              <a:spcAft>
                <a:spcPts val="0"/>
              </a:spcAft>
              <a:buClr>
                <a:schemeClr val="dk1"/>
              </a:buClr>
              <a:buSzPts val="800"/>
              <a:buFont typeface="Arial"/>
              <a:buNone/>
            </a:pPr>
            <a:r>
              <a:rPr lang="ja-JP" sz="2000" b="1" dirty="0">
                <a:solidFill>
                  <a:schemeClr val="dk1"/>
                </a:solidFill>
                <a:latin typeface="Meiryo"/>
                <a:ea typeface="Meiryo"/>
                <a:cs typeface="Meiryo"/>
                <a:sym typeface="Meiryo"/>
              </a:rPr>
              <a:t>コンテンツの唯一無二性の担保</a:t>
            </a:r>
            <a:endParaRPr sz="2000" b="1" dirty="0">
              <a:solidFill>
                <a:schemeClr val="dk1"/>
              </a:solidFill>
              <a:latin typeface="Meiryo"/>
              <a:ea typeface="Meiryo"/>
              <a:cs typeface="Meiryo"/>
              <a:sym typeface="Meiryo"/>
            </a:endParaRPr>
          </a:p>
        </p:txBody>
      </p:sp>
      <p:pic>
        <p:nvPicPr>
          <p:cNvPr id="920" name="Google Shape;920;g1a092783041_0_1717"/>
          <p:cNvPicPr preferRelativeResize="0"/>
          <p:nvPr/>
        </p:nvPicPr>
        <p:blipFill rotWithShape="1">
          <a:blip r:embed="rId3">
            <a:alphaModFix/>
          </a:blip>
          <a:srcRect/>
          <a:stretch/>
        </p:blipFill>
        <p:spPr>
          <a:xfrm>
            <a:off x="725233" y="1904449"/>
            <a:ext cx="651091" cy="894966"/>
          </a:xfrm>
          <a:prstGeom prst="rect">
            <a:avLst/>
          </a:prstGeom>
          <a:noFill/>
          <a:ln>
            <a:noFill/>
          </a:ln>
        </p:spPr>
      </p:pic>
      <p:pic>
        <p:nvPicPr>
          <p:cNvPr id="921" name="Google Shape;921;g1a092783041_0_1717"/>
          <p:cNvPicPr preferRelativeResize="0"/>
          <p:nvPr/>
        </p:nvPicPr>
        <p:blipFill rotWithShape="1">
          <a:blip r:embed="rId4">
            <a:alphaModFix/>
          </a:blip>
          <a:srcRect/>
          <a:stretch/>
        </p:blipFill>
        <p:spPr>
          <a:xfrm>
            <a:off x="2005348" y="1904651"/>
            <a:ext cx="537321" cy="939831"/>
          </a:xfrm>
          <a:prstGeom prst="rect">
            <a:avLst/>
          </a:prstGeom>
          <a:noFill/>
          <a:ln>
            <a:noFill/>
          </a:ln>
        </p:spPr>
      </p:pic>
      <p:pic>
        <p:nvPicPr>
          <p:cNvPr id="922" name="Google Shape;922;g1a092783041_0_1717"/>
          <p:cNvPicPr preferRelativeResize="0"/>
          <p:nvPr/>
        </p:nvPicPr>
        <p:blipFill rotWithShape="1">
          <a:blip r:embed="rId5">
            <a:alphaModFix/>
          </a:blip>
          <a:srcRect/>
          <a:stretch/>
        </p:blipFill>
        <p:spPr>
          <a:xfrm>
            <a:off x="1406000" y="2339540"/>
            <a:ext cx="651094" cy="138781"/>
          </a:xfrm>
          <a:prstGeom prst="rect">
            <a:avLst/>
          </a:prstGeom>
          <a:noFill/>
          <a:ln>
            <a:noFill/>
          </a:ln>
        </p:spPr>
      </p:pic>
      <p:pic>
        <p:nvPicPr>
          <p:cNvPr id="923" name="Google Shape;923;g1a092783041_0_1717"/>
          <p:cNvPicPr preferRelativeResize="0"/>
          <p:nvPr/>
        </p:nvPicPr>
        <p:blipFill rotWithShape="1">
          <a:blip r:embed="rId5">
            <a:alphaModFix/>
          </a:blip>
          <a:srcRect/>
          <a:stretch/>
        </p:blipFill>
        <p:spPr>
          <a:xfrm>
            <a:off x="2494299" y="2339540"/>
            <a:ext cx="651094" cy="138781"/>
          </a:xfrm>
          <a:prstGeom prst="rect">
            <a:avLst/>
          </a:prstGeom>
          <a:noFill/>
          <a:ln>
            <a:noFill/>
          </a:ln>
        </p:spPr>
      </p:pic>
      <p:pic>
        <p:nvPicPr>
          <p:cNvPr id="924" name="Google Shape;924;g1a092783041_0_1717"/>
          <p:cNvPicPr preferRelativeResize="0"/>
          <p:nvPr/>
        </p:nvPicPr>
        <p:blipFill rotWithShape="1">
          <a:blip r:embed="rId6">
            <a:alphaModFix/>
          </a:blip>
          <a:srcRect/>
          <a:stretch/>
        </p:blipFill>
        <p:spPr>
          <a:xfrm>
            <a:off x="3186229" y="2161707"/>
            <a:ext cx="811586" cy="487436"/>
          </a:xfrm>
          <a:prstGeom prst="rect">
            <a:avLst/>
          </a:prstGeom>
          <a:noFill/>
          <a:ln>
            <a:noFill/>
          </a:ln>
        </p:spPr>
      </p:pic>
      <p:pic>
        <p:nvPicPr>
          <p:cNvPr id="925" name="Google Shape;925;g1a092783041_0_1717"/>
          <p:cNvPicPr preferRelativeResize="0"/>
          <p:nvPr/>
        </p:nvPicPr>
        <p:blipFill rotWithShape="1">
          <a:blip r:embed="rId7">
            <a:alphaModFix/>
          </a:blip>
          <a:srcRect/>
          <a:stretch/>
        </p:blipFill>
        <p:spPr>
          <a:xfrm>
            <a:off x="288026" y="2343480"/>
            <a:ext cx="418558" cy="138781"/>
          </a:xfrm>
          <a:prstGeom prst="rect">
            <a:avLst/>
          </a:prstGeom>
          <a:noFill/>
          <a:ln>
            <a:noFill/>
          </a:ln>
        </p:spPr>
      </p:pic>
      <p:pic>
        <p:nvPicPr>
          <p:cNvPr id="926" name="Google Shape;926;g1a092783041_0_1717"/>
          <p:cNvPicPr preferRelativeResize="0"/>
          <p:nvPr/>
        </p:nvPicPr>
        <p:blipFill rotWithShape="1">
          <a:blip r:embed="rId7">
            <a:alphaModFix/>
          </a:blip>
          <a:srcRect/>
          <a:stretch/>
        </p:blipFill>
        <p:spPr>
          <a:xfrm>
            <a:off x="4027488" y="2343480"/>
            <a:ext cx="418558" cy="138781"/>
          </a:xfrm>
          <a:prstGeom prst="rect">
            <a:avLst/>
          </a:prstGeom>
          <a:noFill/>
          <a:ln>
            <a:noFill/>
          </a:ln>
        </p:spPr>
      </p:pic>
      <p:sp>
        <p:nvSpPr>
          <p:cNvPr id="13" name="テキスト ボックス 12">
            <a:extLst>
              <a:ext uri="{FF2B5EF4-FFF2-40B4-BE49-F238E27FC236}">
                <a16:creationId xmlns:a16="http://schemas.microsoft.com/office/drawing/2014/main" id="{5D65DAD2-C5BF-DE41-9CDC-227D57C54461}"/>
              </a:ext>
            </a:extLst>
          </p:cNvPr>
          <p:cNvSpPr txBox="1"/>
          <p:nvPr/>
        </p:nvSpPr>
        <p:spPr>
          <a:xfrm>
            <a:off x="1059982" y="3797426"/>
            <a:ext cx="7024036" cy="1231106"/>
          </a:xfrm>
          <a:prstGeom prst="rect">
            <a:avLst/>
          </a:prstGeom>
          <a:noFill/>
        </p:spPr>
        <p:txBody>
          <a:bodyPr wrap="square">
            <a:spAutoFit/>
          </a:bodyPr>
          <a:lstStyle/>
          <a:p>
            <a:pPr algn="ctr" rtl="0">
              <a:spcBef>
                <a:spcPts val="1200"/>
              </a:spcBef>
              <a:spcAft>
                <a:spcPts val="0"/>
              </a:spcAft>
            </a:pPr>
            <a:r>
              <a:rPr lang="ja-JP" altLang="en-US" sz="1600" b="1" i="0" u="none" strike="noStrike" dirty="0">
                <a:solidFill>
                  <a:srgbClr val="000000"/>
                </a:solidFill>
                <a:effectLst/>
                <a:latin typeface="Meiryo" panose="020B0604030504040204" pitchFamily="34" charset="-128"/>
                <a:ea typeface="Meiryo" panose="020B0604030504040204" pitchFamily="34" charset="-128"/>
              </a:rPr>
              <a:t>この基盤の上に、マスターコンテンツとコンテンツを用いることで</a:t>
            </a:r>
            <a:endParaRPr lang="ja-JP" altLang="en-US" sz="1600" b="0" dirty="0">
              <a:effectLst/>
            </a:endParaRPr>
          </a:p>
          <a:p>
            <a:pPr algn="ctr" rtl="0">
              <a:spcBef>
                <a:spcPts val="1200"/>
              </a:spcBef>
              <a:spcAft>
                <a:spcPts val="0"/>
              </a:spcAft>
            </a:pPr>
            <a:r>
              <a:rPr lang="ja-JP" altLang="en-US" sz="1600" b="1" i="0" u="none" strike="noStrike" dirty="0">
                <a:solidFill>
                  <a:srgbClr val="000000"/>
                </a:solidFill>
                <a:effectLst/>
                <a:latin typeface="Meiryo" panose="020B0604030504040204" pitchFamily="34" charset="-128"/>
                <a:ea typeface="Meiryo" panose="020B0604030504040204" pitchFamily="34" charset="-128"/>
              </a:rPr>
              <a:t>デジタルコンテンツを唯一無二の「モノ」として扱えるように</a:t>
            </a:r>
            <a:endParaRPr lang="ja-JP" altLang="en-US" sz="1600" b="0" dirty="0">
              <a:effectLst/>
            </a:endParaRPr>
          </a:p>
          <a:p>
            <a:br>
              <a:rPr lang="ja-JP" altLang="en-US" sz="1600" dirty="0"/>
            </a:br>
            <a:endParaRPr lang="ja-JP" altLang="en-US" sz="1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54"/>
        <p:cNvGrpSpPr/>
        <p:nvPr/>
      </p:nvGrpSpPr>
      <p:grpSpPr>
        <a:xfrm>
          <a:off x="0" y="0"/>
          <a:ext cx="0" cy="0"/>
          <a:chOff x="0" y="0"/>
          <a:chExt cx="0" cy="0"/>
        </a:xfrm>
      </p:grpSpPr>
      <p:sp>
        <p:nvSpPr>
          <p:cNvPr id="655" name="Google Shape;655;g1a092783041_0_1735"/>
          <p:cNvSpPr txBox="1"/>
          <p:nvPr/>
        </p:nvSpPr>
        <p:spPr>
          <a:xfrm>
            <a:off x="405345" y="374207"/>
            <a:ext cx="3942600" cy="577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altLang="en-US" sz="1800" b="1" i="0" u="none" strike="noStrike" dirty="0">
                <a:solidFill>
                  <a:srgbClr val="44546A"/>
                </a:solidFill>
                <a:effectLst/>
                <a:latin typeface="Meiryo" panose="020B0604030504040204" pitchFamily="50" charset="-128"/>
                <a:ea typeface="Meiryo" panose="020B0604030504040204" pitchFamily="50" charset="-128"/>
              </a:rPr>
              <a:t>ブロックチェーンの閲覧</a:t>
            </a:r>
            <a:endParaRPr sz="1800" b="1" i="0" u="none" strike="noStrike" cap="none" dirty="0">
              <a:solidFill>
                <a:schemeClr val="dk2"/>
              </a:solidFill>
              <a:latin typeface="Meiryo"/>
              <a:ea typeface="Meiryo"/>
              <a:cs typeface="Meiryo"/>
              <a:sym typeface="Meiryo"/>
            </a:endParaRPr>
          </a:p>
        </p:txBody>
      </p:sp>
      <p:sp>
        <p:nvSpPr>
          <p:cNvPr id="656" name="Google Shape;656;g1a092783041_0_1735"/>
          <p:cNvSpPr txBox="1"/>
          <p:nvPr/>
        </p:nvSpPr>
        <p:spPr>
          <a:xfrm>
            <a:off x="4416427" y="1639005"/>
            <a:ext cx="4104600" cy="2631480"/>
          </a:xfrm>
          <a:prstGeom prst="rect">
            <a:avLst/>
          </a:prstGeom>
          <a:noFill/>
          <a:ln>
            <a:noFill/>
          </a:ln>
        </p:spPr>
        <p:txBody>
          <a:bodyPr spcFirstLastPara="1" wrap="square" lIns="68575" tIns="68575" rIns="68575" bIns="68575" anchor="t" anchorCtr="0">
            <a:spAutoFit/>
          </a:bodyPr>
          <a:lstStyle/>
          <a:p>
            <a:pPr algn="ctr" rtl="0">
              <a:spcBef>
                <a:spcPts val="1200"/>
              </a:spcBef>
              <a:spcAft>
                <a:spcPts val="1200"/>
              </a:spcAft>
            </a:pPr>
            <a:r>
              <a:rPr lang="en-US" altLang="ja-JP" sz="1800" b="1" i="0" u="none" strike="noStrike" dirty="0">
                <a:solidFill>
                  <a:srgbClr val="000000"/>
                </a:solidFill>
                <a:effectLst/>
                <a:latin typeface="Meiryo" panose="020B0604030504040204" pitchFamily="50" charset="-128"/>
                <a:ea typeface="Meiryo" panose="020B0604030504040204" pitchFamily="50" charset="-128"/>
              </a:rPr>
              <a:t>DC3</a:t>
            </a:r>
            <a:r>
              <a:rPr lang="ja-JP" altLang="en-US" sz="1800" b="1" i="0" u="none" strike="noStrike" dirty="0">
                <a:solidFill>
                  <a:srgbClr val="000000"/>
                </a:solidFill>
                <a:effectLst/>
                <a:latin typeface="Meiryo" panose="020B0604030504040204" pitchFamily="50" charset="-128"/>
                <a:ea typeface="Meiryo" panose="020B0604030504040204" pitchFamily="50" charset="-128"/>
              </a:rPr>
              <a:t>の利用者は</a:t>
            </a:r>
            <a:endParaRPr lang="ja-JP" altLang="en-US" sz="2800" b="0" dirty="0">
              <a:effectLst/>
            </a:endParaRPr>
          </a:p>
          <a:p>
            <a:pPr rtl="0">
              <a:spcBef>
                <a:spcPts val="1200"/>
              </a:spcBef>
              <a:spcAft>
                <a:spcPts val="1200"/>
              </a:spcAft>
            </a:pPr>
            <a:r>
              <a:rPr lang="ja-JP" altLang="en-US" sz="1800" b="1" i="0" u="none" strike="noStrike" dirty="0">
                <a:solidFill>
                  <a:srgbClr val="000000"/>
                </a:solidFill>
                <a:effectLst/>
                <a:latin typeface="Meiryo" panose="020B0604030504040204" pitchFamily="50" charset="-128"/>
                <a:ea typeface="Meiryo" panose="020B0604030504040204" pitchFamily="50" charset="-128"/>
              </a:rPr>
              <a:t>自身が保有するコンテンツについて</a:t>
            </a:r>
            <a:endParaRPr lang="ja-JP" altLang="en-US" sz="2800" b="0" dirty="0">
              <a:effectLst/>
            </a:endParaRPr>
          </a:p>
          <a:p>
            <a:pPr algn="ctr" rtl="0">
              <a:spcBef>
                <a:spcPts val="1200"/>
              </a:spcBef>
              <a:spcAft>
                <a:spcPts val="1200"/>
              </a:spcAft>
            </a:pPr>
            <a:r>
              <a:rPr lang="ja-JP" altLang="en-US" sz="1800" b="1" i="0" u="none" strike="noStrike" dirty="0">
                <a:solidFill>
                  <a:srgbClr val="000000"/>
                </a:solidFill>
                <a:effectLst/>
                <a:latin typeface="Meiryo" panose="020B0604030504040204" pitchFamily="50" charset="-128"/>
                <a:ea typeface="Meiryo" panose="020B0604030504040204" pitchFamily="50" charset="-128"/>
              </a:rPr>
              <a:t>ブロックチェーンを閲覧可能</a:t>
            </a:r>
            <a:endParaRPr lang="ja-JP" altLang="en-US" sz="2800" b="0" dirty="0">
              <a:effectLst/>
            </a:endParaRPr>
          </a:p>
          <a:p>
            <a:br>
              <a:rPr lang="ja-JP" altLang="en-US" sz="2800" dirty="0"/>
            </a:br>
            <a:endParaRPr sz="2000" b="1" dirty="0">
              <a:solidFill>
                <a:schemeClr val="dk1"/>
              </a:solidFill>
              <a:latin typeface="Meiryo"/>
              <a:ea typeface="Meiryo"/>
              <a:cs typeface="Meiryo"/>
              <a:sym typeface="Meiryo"/>
            </a:endParaRPr>
          </a:p>
        </p:txBody>
      </p:sp>
      <p:pic>
        <p:nvPicPr>
          <p:cNvPr id="7" name="図 6">
            <a:extLst>
              <a:ext uri="{FF2B5EF4-FFF2-40B4-BE49-F238E27FC236}">
                <a16:creationId xmlns:a16="http://schemas.microsoft.com/office/drawing/2014/main" id="{C9AE32B1-0803-89AB-05B6-FB8BDCB5DB54}"/>
              </a:ext>
            </a:extLst>
          </p:cNvPr>
          <p:cNvPicPr>
            <a:picLocks noChangeAspect="1"/>
          </p:cNvPicPr>
          <p:nvPr/>
        </p:nvPicPr>
        <p:blipFill>
          <a:blip r:embed="rId3"/>
          <a:stretch>
            <a:fillRect/>
          </a:stretch>
        </p:blipFill>
        <p:spPr>
          <a:xfrm>
            <a:off x="672163" y="1385668"/>
            <a:ext cx="3408963" cy="3225966"/>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2" name="Google Shape;662;g1a092783041_0_1747"/>
          <p:cNvSpPr txBox="1"/>
          <p:nvPr/>
        </p:nvSpPr>
        <p:spPr>
          <a:xfrm>
            <a:off x="405345" y="411510"/>
            <a:ext cx="3942600" cy="577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800" b="1" i="0" u="none" strike="noStrike" cap="none">
                <a:solidFill>
                  <a:schemeClr val="dk2"/>
                </a:solidFill>
                <a:latin typeface="Meiryo"/>
                <a:ea typeface="Meiryo"/>
                <a:cs typeface="Meiryo"/>
                <a:sym typeface="Meiryo"/>
              </a:rPr>
              <a:t>あらゆるデジタルコンテンツが</a:t>
            </a:r>
            <a:endParaRPr sz="1800" b="1" i="0" u="none" strike="noStrike" cap="none">
              <a:solidFill>
                <a:schemeClr val="dk2"/>
              </a:solidFill>
              <a:latin typeface="Meiryo"/>
              <a:ea typeface="Meiryo"/>
              <a:cs typeface="Meiryo"/>
              <a:sym typeface="Meiryo"/>
            </a:endParaRPr>
          </a:p>
          <a:p>
            <a:pPr marL="0" marR="0" lvl="0" indent="0" algn="ctr" rtl="0">
              <a:spcBef>
                <a:spcPts val="0"/>
              </a:spcBef>
              <a:spcAft>
                <a:spcPts val="0"/>
              </a:spcAft>
              <a:buNone/>
            </a:pPr>
            <a:r>
              <a:rPr lang="ja-JP" sz="1800" b="1" i="0" u="none" strike="noStrike" cap="none">
                <a:solidFill>
                  <a:schemeClr val="dk2"/>
                </a:solidFill>
                <a:latin typeface="Meiryo"/>
                <a:ea typeface="Meiryo"/>
                <a:cs typeface="Meiryo"/>
                <a:sym typeface="Meiryo"/>
              </a:rPr>
              <a:t>流通可能</a:t>
            </a:r>
            <a:endParaRPr sz="1800" b="1" i="0" u="none" strike="noStrike" cap="none">
              <a:solidFill>
                <a:schemeClr val="dk2"/>
              </a:solidFill>
              <a:latin typeface="Meiryo"/>
              <a:ea typeface="Meiryo"/>
              <a:cs typeface="Meiryo"/>
              <a:sym typeface="Meiryo"/>
            </a:endParaRPr>
          </a:p>
        </p:txBody>
      </p:sp>
      <p:sp>
        <p:nvSpPr>
          <p:cNvPr id="663" name="Google Shape;663;g1a092783041_0_1747"/>
          <p:cNvSpPr txBox="1"/>
          <p:nvPr/>
        </p:nvSpPr>
        <p:spPr>
          <a:xfrm>
            <a:off x="4347783" y="1707654"/>
            <a:ext cx="4328700" cy="2677646"/>
          </a:xfrm>
          <a:prstGeom prst="rect">
            <a:avLst/>
          </a:prstGeom>
          <a:noFill/>
          <a:ln>
            <a:noFill/>
          </a:ln>
        </p:spPr>
        <p:txBody>
          <a:bodyPr spcFirstLastPara="1" wrap="square" lIns="68575" tIns="68575" rIns="68575" bIns="68575" anchor="t" anchorCtr="0">
            <a:spAutoFit/>
          </a:bodyPr>
          <a:lstStyle/>
          <a:p>
            <a:pPr marL="0" marR="0" lvl="0" indent="0" algn="ctr" rtl="0">
              <a:lnSpc>
                <a:spcPct val="120000"/>
              </a:lnSpc>
              <a:spcBef>
                <a:spcPts val="900"/>
              </a:spcBef>
              <a:spcAft>
                <a:spcPts val="0"/>
              </a:spcAft>
              <a:buClr>
                <a:schemeClr val="dk1"/>
              </a:buClr>
              <a:buSzPts val="1800"/>
              <a:buFont typeface="Arial"/>
              <a:buNone/>
            </a:pPr>
            <a:r>
              <a:rPr lang="ja-JP" sz="2000" b="1" dirty="0">
                <a:solidFill>
                  <a:schemeClr val="dk1"/>
                </a:solidFill>
                <a:latin typeface="Meiryo"/>
                <a:ea typeface="Meiryo"/>
                <a:cs typeface="Meiryo"/>
                <a:sym typeface="Meiryo"/>
              </a:rPr>
              <a:t>データフォーマットに</a:t>
            </a:r>
            <a:r>
              <a:rPr lang="ja-JP" altLang="en-US" sz="2000" b="1" dirty="0">
                <a:solidFill>
                  <a:schemeClr val="dk1"/>
                </a:solidFill>
                <a:latin typeface="Meiryo"/>
                <a:ea typeface="Meiryo"/>
                <a:cs typeface="Meiryo"/>
                <a:sym typeface="Meiryo"/>
              </a:rPr>
              <a:t>とら</a:t>
            </a:r>
            <a:r>
              <a:rPr lang="ja-JP" sz="2000" b="1" dirty="0">
                <a:solidFill>
                  <a:schemeClr val="dk1"/>
                </a:solidFill>
                <a:latin typeface="Meiryo"/>
                <a:ea typeface="Meiryo"/>
                <a:cs typeface="Meiryo"/>
                <a:sym typeface="Meiryo"/>
              </a:rPr>
              <a:t>われない</a:t>
            </a:r>
            <a:endParaRPr sz="2000" b="1" dirty="0">
              <a:solidFill>
                <a:schemeClr val="dk1"/>
              </a:solidFill>
              <a:latin typeface="Meiryo"/>
              <a:ea typeface="Meiryo"/>
              <a:cs typeface="Meiryo"/>
              <a:sym typeface="Meiryo"/>
            </a:endParaRPr>
          </a:p>
          <a:p>
            <a:pPr marL="0" marR="0" lvl="0" indent="0" algn="ctr" rtl="0">
              <a:lnSpc>
                <a:spcPct val="120000"/>
              </a:lnSpc>
              <a:spcBef>
                <a:spcPts val="900"/>
              </a:spcBef>
              <a:spcAft>
                <a:spcPts val="0"/>
              </a:spcAft>
              <a:buClr>
                <a:schemeClr val="dk1"/>
              </a:buClr>
              <a:buSzPts val="1800"/>
              <a:buFont typeface="Arial"/>
              <a:buNone/>
            </a:pPr>
            <a:r>
              <a:rPr lang="ja-JP" sz="2000" b="1" dirty="0">
                <a:solidFill>
                  <a:schemeClr val="dk1"/>
                </a:solidFill>
                <a:latin typeface="Meiryo"/>
                <a:ea typeface="Meiryo"/>
                <a:cs typeface="Meiryo"/>
                <a:sym typeface="Meiryo"/>
              </a:rPr>
              <a:t>コンテンツ流通システム</a:t>
            </a:r>
            <a:endParaRPr sz="2000" b="1" dirty="0">
              <a:solidFill>
                <a:schemeClr val="dk1"/>
              </a:solidFill>
              <a:latin typeface="Meiryo"/>
              <a:ea typeface="Meiryo"/>
              <a:cs typeface="Meiryo"/>
              <a:sym typeface="Meiryo"/>
            </a:endParaRPr>
          </a:p>
          <a:p>
            <a:pPr marL="0" marR="0" lvl="0" indent="0" algn="ctr" rtl="0">
              <a:lnSpc>
                <a:spcPct val="120000"/>
              </a:lnSpc>
              <a:spcBef>
                <a:spcPts val="900"/>
              </a:spcBef>
              <a:spcAft>
                <a:spcPts val="0"/>
              </a:spcAft>
              <a:buClr>
                <a:schemeClr val="dk1"/>
              </a:buClr>
              <a:buSzPts val="1800"/>
              <a:buFont typeface="Arial"/>
              <a:buNone/>
            </a:pPr>
            <a:r>
              <a:rPr lang="ja-JP" sz="2000" b="1" dirty="0">
                <a:solidFill>
                  <a:schemeClr val="dk1"/>
                </a:solidFill>
                <a:latin typeface="Meiryo"/>
                <a:ea typeface="Meiryo"/>
                <a:cs typeface="Meiryo"/>
                <a:sym typeface="Meiryo"/>
              </a:rPr>
              <a:t>↓</a:t>
            </a:r>
            <a:endParaRPr sz="2000" b="1" dirty="0">
              <a:solidFill>
                <a:schemeClr val="dk1"/>
              </a:solidFill>
              <a:latin typeface="Meiryo"/>
              <a:ea typeface="Meiryo"/>
              <a:cs typeface="Meiryo"/>
              <a:sym typeface="Meiryo"/>
            </a:endParaRPr>
          </a:p>
          <a:p>
            <a:pPr marL="0" marR="0" lvl="0" indent="0" algn="ctr" rtl="0">
              <a:lnSpc>
                <a:spcPct val="120000"/>
              </a:lnSpc>
              <a:spcBef>
                <a:spcPts val="900"/>
              </a:spcBef>
              <a:spcAft>
                <a:spcPts val="0"/>
              </a:spcAft>
              <a:buClr>
                <a:schemeClr val="dk1"/>
              </a:buClr>
              <a:buSzPts val="1800"/>
              <a:buFont typeface="Arial"/>
              <a:buNone/>
            </a:pPr>
            <a:r>
              <a:rPr lang="ja-JP" sz="2000" b="1" dirty="0">
                <a:solidFill>
                  <a:schemeClr val="dk1"/>
                </a:solidFill>
                <a:latin typeface="Meiryo"/>
                <a:ea typeface="Meiryo"/>
                <a:cs typeface="Meiryo"/>
                <a:sym typeface="Meiryo"/>
              </a:rPr>
              <a:t>現在だけでなく、未来の</a:t>
            </a:r>
            <a:endParaRPr sz="2000" b="1" dirty="0">
              <a:solidFill>
                <a:schemeClr val="dk1"/>
              </a:solidFill>
              <a:latin typeface="Meiryo"/>
              <a:ea typeface="Meiryo"/>
              <a:cs typeface="Meiryo"/>
              <a:sym typeface="Meiryo"/>
            </a:endParaRPr>
          </a:p>
          <a:p>
            <a:pPr marL="0" marR="0" lvl="0" indent="0" algn="ctr" rtl="0">
              <a:lnSpc>
                <a:spcPct val="120000"/>
              </a:lnSpc>
              <a:spcBef>
                <a:spcPts val="900"/>
              </a:spcBef>
              <a:spcAft>
                <a:spcPts val="900"/>
              </a:spcAft>
              <a:buClr>
                <a:schemeClr val="dk1"/>
              </a:buClr>
              <a:buSzPts val="1800"/>
              <a:buFont typeface="Arial"/>
              <a:buNone/>
            </a:pPr>
            <a:r>
              <a:rPr lang="ja-JP" sz="2000" b="1" dirty="0">
                <a:solidFill>
                  <a:schemeClr val="dk1"/>
                </a:solidFill>
                <a:latin typeface="Meiryo"/>
                <a:ea typeface="Meiryo"/>
                <a:cs typeface="Meiryo"/>
                <a:sym typeface="Meiryo"/>
              </a:rPr>
              <a:t>あらゆるデータに対応可能</a:t>
            </a:r>
            <a:endParaRPr sz="2000" b="1" dirty="0">
              <a:solidFill>
                <a:schemeClr val="dk1"/>
              </a:solidFill>
              <a:latin typeface="Meiryo"/>
              <a:ea typeface="Meiryo"/>
              <a:cs typeface="Meiryo"/>
              <a:sym typeface="Meiryo"/>
            </a:endParaRPr>
          </a:p>
        </p:txBody>
      </p:sp>
      <p:pic>
        <p:nvPicPr>
          <p:cNvPr id="664" name="Google Shape;664;g1a092783041_0_1747"/>
          <p:cNvPicPr preferRelativeResize="0"/>
          <p:nvPr/>
        </p:nvPicPr>
        <p:blipFill rotWithShape="1">
          <a:blip r:embed="rId3">
            <a:alphaModFix/>
          </a:blip>
          <a:srcRect/>
          <a:stretch/>
        </p:blipFill>
        <p:spPr>
          <a:xfrm>
            <a:off x="737574" y="1221600"/>
            <a:ext cx="3468265" cy="351039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39"/>
          <p:cNvSpPr txBox="1"/>
          <p:nvPr/>
        </p:nvSpPr>
        <p:spPr>
          <a:xfrm>
            <a:off x="405345" y="397739"/>
            <a:ext cx="3942600" cy="530400"/>
          </a:xfrm>
          <a:prstGeom prst="rect">
            <a:avLst/>
          </a:prstGeom>
          <a:noFill/>
          <a:ln>
            <a:noFill/>
          </a:ln>
        </p:spPr>
        <p:txBody>
          <a:bodyPr spcFirstLastPara="1" wrap="square" lIns="68575" tIns="34275" rIns="68575" bIns="0" anchor="ctr" anchorCtr="0">
            <a:noAutofit/>
          </a:bodyPr>
          <a:lstStyle/>
          <a:p>
            <a:pPr marL="0" lvl="0" indent="0" algn="ctr" rtl="0">
              <a:spcBef>
                <a:spcPts val="0"/>
              </a:spcBef>
              <a:spcAft>
                <a:spcPts val="0"/>
              </a:spcAft>
              <a:buClr>
                <a:schemeClr val="dk1"/>
              </a:buClr>
              <a:buFont typeface="Arial"/>
              <a:buNone/>
            </a:pPr>
            <a:r>
              <a:rPr lang="ja" sz="1500" b="1" dirty="0">
                <a:solidFill>
                  <a:schemeClr val="dk2"/>
                </a:solidFill>
                <a:latin typeface="Meiryo"/>
                <a:ea typeface="Meiryo"/>
                <a:cs typeface="Meiryo"/>
                <a:sym typeface="Meiryo"/>
              </a:rPr>
              <a:t>ビジネスモデル</a:t>
            </a:r>
            <a:endParaRPr lang="en-US" altLang="ja" sz="1500" b="1" dirty="0">
              <a:solidFill>
                <a:schemeClr val="dk2"/>
              </a:solidFill>
              <a:latin typeface="Meiryo"/>
              <a:ea typeface="Meiryo"/>
              <a:cs typeface="Meiryo"/>
              <a:sym typeface="Meiryo"/>
            </a:endParaRPr>
          </a:p>
          <a:p>
            <a:pPr algn="ctr">
              <a:buClr>
                <a:schemeClr val="dk1"/>
              </a:buClr>
            </a:pPr>
            <a:r>
              <a:rPr lang="ja-JP" altLang="en-US" sz="1500" b="1" dirty="0">
                <a:solidFill>
                  <a:schemeClr val="dk2"/>
                </a:solidFill>
                <a:latin typeface="Meiryo"/>
                <a:ea typeface="Meiryo"/>
              </a:rPr>
              <a:t>（サービス事業者様）</a:t>
            </a:r>
            <a:endParaRPr sz="1500" b="1" dirty="0">
              <a:solidFill>
                <a:schemeClr val="dk2"/>
              </a:solidFill>
              <a:latin typeface="Meiryo"/>
              <a:ea typeface="Meiryo"/>
            </a:endParaRPr>
          </a:p>
        </p:txBody>
      </p:sp>
      <p:sp>
        <p:nvSpPr>
          <p:cNvPr id="5" name="正方形/長方形 4">
            <a:extLst>
              <a:ext uri="{FF2B5EF4-FFF2-40B4-BE49-F238E27FC236}">
                <a16:creationId xmlns:a16="http://schemas.microsoft.com/office/drawing/2014/main" id="{B5031624-4BFB-13E6-0DF0-90CA01A41D48}"/>
              </a:ext>
            </a:extLst>
          </p:cNvPr>
          <p:cNvSpPr/>
          <p:nvPr/>
        </p:nvSpPr>
        <p:spPr>
          <a:xfrm>
            <a:off x="876300" y="3727392"/>
            <a:ext cx="7391400" cy="41710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ctr"/>
          <a:lstStyle/>
          <a:p>
            <a:pPr algn="ctr"/>
            <a:r>
              <a:rPr kumimoji="1" lang="en-US" altLang="ja-JP" sz="1800" b="1" dirty="0">
                <a:solidFill>
                  <a:srgbClr val="C00000"/>
                </a:solidFill>
              </a:rPr>
              <a:t>DC3</a:t>
            </a:r>
            <a:r>
              <a:rPr kumimoji="1" lang="ja-JP" altLang="en-US" sz="1800" b="1" dirty="0">
                <a:solidFill>
                  <a:srgbClr val="C00000"/>
                </a:solidFill>
              </a:rPr>
              <a:t>システム使用料：サービス事業者分</a:t>
            </a:r>
            <a:r>
              <a:rPr kumimoji="1" lang="en-US" altLang="ja-JP" sz="1800" b="1" dirty="0">
                <a:solidFill>
                  <a:srgbClr val="C00000"/>
                </a:solidFill>
              </a:rPr>
              <a:t>×</a:t>
            </a:r>
            <a:r>
              <a:rPr kumimoji="1" lang="en-US" altLang="ja-JP" sz="2400" b="1" dirty="0">
                <a:solidFill>
                  <a:srgbClr val="C00000"/>
                </a:solidFill>
              </a:rPr>
              <a:t>0.5</a:t>
            </a:r>
            <a:r>
              <a:rPr kumimoji="1" lang="en-US" altLang="ja-JP" sz="1800" b="1" dirty="0">
                <a:solidFill>
                  <a:srgbClr val="C00000"/>
                </a:solidFill>
              </a:rPr>
              <a:t>%</a:t>
            </a:r>
            <a:endParaRPr kumimoji="1" lang="ja-JP" altLang="en-US" sz="1800" b="1" dirty="0">
              <a:solidFill>
                <a:srgbClr val="C00000"/>
              </a:solidFill>
            </a:endParaRPr>
          </a:p>
        </p:txBody>
      </p:sp>
      <p:sp>
        <p:nvSpPr>
          <p:cNvPr id="2" name="正方形/長方形 1">
            <a:extLst>
              <a:ext uri="{FF2B5EF4-FFF2-40B4-BE49-F238E27FC236}">
                <a16:creationId xmlns:a16="http://schemas.microsoft.com/office/drawing/2014/main" id="{5CB25CE1-6029-A665-7437-B16103BE30F4}"/>
              </a:ext>
            </a:extLst>
          </p:cNvPr>
          <p:cNvSpPr/>
          <p:nvPr/>
        </p:nvSpPr>
        <p:spPr>
          <a:xfrm>
            <a:off x="876300" y="2183818"/>
            <a:ext cx="3695700" cy="100841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bIns="0" rtlCol="0" anchor="ctr"/>
          <a:lstStyle/>
          <a:p>
            <a:pPr algn="ctr"/>
            <a:r>
              <a:rPr kumimoji="1" lang="ja-JP" altLang="en-US" sz="1800" b="1" dirty="0"/>
              <a:t>サービス事業者分</a:t>
            </a:r>
          </a:p>
        </p:txBody>
      </p:sp>
      <p:sp>
        <p:nvSpPr>
          <p:cNvPr id="3" name="正方形/長方形 2">
            <a:extLst>
              <a:ext uri="{FF2B5EF4-FFF2-40B4-BE49-F238E27FC236}">
                <a16:creationId xmlns:a16="http://schemas.microsoft.com/office/drawing/2014/main" id="{E7B3A454-6350-6071-A10E-09C332CF71D9}"/>
              </a:ext>
            </a:extLst>
          </p:cNvPr>
          <p:cNvSpPr/>
          <p:nvPr/>
        </p:nvSpPr>
        <p:spPr>
          <a:xfrm>
            <a:off x="4572000" y="2183818"/>
            <a:ext cx="1847850" cy="1008416"/>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bIns="0" rtlCol="0" anchor="ctr"/>
          <a:lstStyle/>
          <a:p>
            <a:pPr algn="ctr"/>
            <a:r>
              <a:rPr kumimoji="1" lang="ja-JP" altLang="en-US" sz="1800" b="1" dirty="0"/>
              <a:t>コンテンツ</a:t>
            </a:r>
            <a:endParaRPr kumimoji="1" lang="en-US" altLang="ja-JP" sz="1800" b="1" dirty="0"/>
          </a:p>
          <a:p>
            <a:pPr algn="ctr"/>
            <a:r>
              <a:rPr kumimoji="1" lang="ja-JP" altLang="en-US" sz="1800" b="1" dirty="0"/>
              <a:t>提供者への</a:t>
            </a:r>
            <a:endParaRPr kumimoji="1" lang="en-US" altLang="ja-JP" sz="1800" b="1" dirty="0"/>
          </a:p>
          <a:p>
            <a:pPr algn="ctr"/>
            <a:r>
              <a:rPr kumimoji="1" lang="ja-JP" altLang="en-US" sz="1800" b="1" dirty="0"/>
              <a:t>収益分配</a:t>
            </a:r>
          </a:p>
        </p:txBody>
      </p:sp>
      <p:sp>
        <p:nvSpPr>
          <p:cNvPr id="4" name="正方形/長方形 3">
            <a:extLst>
              <a:ext uri="{FF2B5EF4-FFF2-40B4-BE49-F238E27FC236}">
                <a16:creationId xmlns:a16="http://schemas.microsoft.com/office/drawing/2014/main" id="{16CB85D3-5B50-42CD-0FD3-C1FB42A9BE99}"/>
              </a:ext>
            </a:extLst>
          </p:cNvPr>
          <p:cNvSpPr/>
          <p:nvPr/>
        </p:nvSpPr>
        <p:spPr>
          <a:xfrm>
            <a:off x="6419850" y="2183818"/>
            <a:ext cx="1847850" cy="1008416"/>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bIns="0" rtlCol="0" anchor="ctr"/>
          <a:lstStyle/>
          <a:p>
            <a:pPr algn="ctr"/>
            <a:r>
              <a:rPr kumimoji="1" lang="ja-JP" altLang="en-US" sz="1800" b="1" dirty="0"/>
              <a:t>プレイヤー</a:t>
            </a:r>
            <a:endParaRPr kumimoji="1" lang="en-US" altLang="ja-JP" sz="1800" b="1" dirty="0"/>
          </a:p>
          <a:p>
            <a:pPr algn="ctr"/>
            <a:r>
              <a:rPr kumimoji="1" lang="ja-JP" altLang="en-US" sz="1800" b="1" dirty="0"/>
              <a:t>利用料</a:t>
            </a:r>
          </a:p>
        </p:txBody>
      </p:sp>
      <p:sp>
        <p:nvSpPr>
          <p:cNvPr id="7" name="正方形/長方形 6">
            <a:extLst>
              <a:ext uri="{FF2B5EF4-FFF2-40B4-BE49-F238E27FC236}">
                <a16:creationId xmlns:a16="http://schemas.microsoft.com/office/drawing/2014/main" id="{C5597263-DF3A-AF66-6AFC-B708B384D946}"/>
              </a:ext>
            </a:extLst>
          </p:cNvPr>
          <p:cNvSpPr/>
          <p:nvPr/>
        </p:nvSpPr>
        <p:spPr>
          <a:xfrm>
            <a:off x="4372906" y="2260660"/>
            <a:ext cx="130291" cy="8547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左大かっこ 8">
            <a:extLst>
              <a:ext uri="{FF2B5EF4-FFF2-40B4-BE49-F238E27FC236}">
                <a16:creationId xmlns:a16="http://schemas.microsoft.com/office/drawing/2014/main" id="{7A523F1F-22A4-5B2F-9448-C28E70EFB6F5}"/>
              </a:ext>
            </a:extLst>
          </p:cNvPr>
          <p:cNvSpPr/>
          <p:nvPr/>
        </p:nvSpPr>
        <p:spPr>
          <a:xfrm rot="5400000">
            <a:off x="4487824" y="-1778376"/>
            <a:ext cx="168352" cy="7391400"/>
          </a:xfrm>
          <a:prstGeom prst="leftBracket">
            <a:avLst>
              <a:gd name="adj" fmla="val 0"/>
            </a:avLst>
          </a:prstGeom>
          <a:ln w="19050">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E15D74DB-8074-BEC7-7655-4656ACD5D5C0}"/>
              </a:ext>
            </a:extLst>
          </p:cNvPr>
          <p:cNvSpPr/>
          <p:nvPr/>
        </p:nvSpPr>
        <p:spPr>
          <a:xfrm>
            <a:off x="3802380" y="1669880"/>
            <a:ext cx="1539240" cy="324000"/>
          </a:xfrm>
          <a:prstGeom prst="roundRect">
            <a:avLst>
              <a:gd name="adj" fmla="val 50000"/>
            </a:avLst>
          </a:pr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ctr"/>
          <a:lstStyle/>
          <a:p>
            <a:pPr algn="ctr"/>
            <a:r>
              <a:rPr kumimoji="1" lang="ja-JP" altLang="en-US" sz="1800" b="1" dirty="0">
                <a:solidFill>
                  <a:schemeClr val="tx1"/>
                </a:solidFill>
              </a:rPr>
              <a:t>売上</a:t>
            </a:r>
          </a:p>
        </p:txBody>
      </p:sp>
      <p:cxnSp>
        <p:nvCxnSpPr>
          <p:cNvPr id="11" name="直線矢印コネクタ 10">
            <a:extLst>
              <a:ext uri="{FF2B5EF4-FFF2-40B4-BE49-F238E27FC236}">
                <a16:creationId xmlns:a16="http://schemas.microsoft.com/office/drawing/2014/main" id="{A341E08B-1FE8-9DB8-6342-3A4B4A4D2C87}"/>
              </a:ext>
            </a:extLst>
          </p:cNvPr>
          <p:cNvCxnSpPr>
            <a:cxnSpLocks/>
          </p:cNvCxnSpPr>
          <p:nvPr/>
        </p:nvCxnSpPr>
        <p:spPr>
          <a:xfrm flipV="1">
            <a:off x="4436406" y="3115392"/>
            <a:ext cx="0" cy="612000"/>
          </a:xfrm>
          <a:prstGeom prst="straightConnector1">
            <a:avLst/>
          </a:prstGeom>
          <a:ln w="28575">
            <a:solidFill>
              <a:srgbClr val="C00000"/>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33126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pic>
        <p:nvPicPr>
          <p:cNvPr id="11" name="Google Shape;232;p33">
            <a:extLst>
              <a:ext uri="{FF2B5EF4-FFF2-40B4-BE49-F238E27FC236}">
                <a16:creationId xmlns:a16="http://schemas.microsoft.com/office/drawing/2014/main" id="{03506C85-A583-0A2F-022B-8A6F78DBF107}"/>
              </a:ext>
            </a:extLst>
          </p:cNvPr>
          <p:cNvPicPr preferRelativeResize="0"/>
          <p:nvPr/>
        </p:nvPicPr>
        <p:blipFill rotWithShape="1">
          <a:blip r:embed="rId3">
            <a:alphaModFix/>
          </a:blip>
          <a:srcRect/>
          <a:stretch/>
        </p:blipFill>
        <p:spPr>
          <a:xfrm>
            <a:off x="8101926" y="2369159"/>
            <a:ext cx="591723" cy="590871"/>
          </a:xfrm>
          <a:prstGeom prst="rect">
            <a:avLst/>
          </a:prstGeom>
          <a:noFill/>
          <a:ln>
            <a:noFill/>
          </a:ln>
        </p:spPr>
      </p:pic>
      <p:pic>
        <p:nvPicPr>
          <p:cNvPr id="10" name="Google Shape;232;p33">
            <a:extLst>
              <a:ext uri="{FF2B5EF4-FFF2-40B4-BE49-F238E27FC236}">
                <a16:creationId xmlns:a16="http://schemas.microsoft.com/office/drawing/2014/main" id="{69603E5C-066C-F2DD-3694-4A1B41A5E57C}"/>
              </a:ext>
            </a:extLst>
          </p:cNvPr>
          <p:cNvPicPr preferRelativeResize="0"/>
          <p:nvPr/>
        </p:nvPicPr>
        <p:blipFill rotWithShape="1">
          <a:blip r:embed="rId3">
            <a:alphaModFix/>
          </a:blip>
          <a:srcRect/>
          <a:stretch/>
        </p:blipFill>
        <p:spPr>
          <a:xfrm>
            <a:off x="3821371" y="2369159"/>
            <a:ext cx="591723" cy="590871"/>
          </a:xfrm>
          <a:prstGeom prst="rect">
            <a:avLst/>
          </a:prstGeom>
          <a:noFill/>
          <a:ln>
            <a:noFill/>
          </a:ln>
        </p:spPr>
      </p:pic>
      <p:pic>
        <p:nvPicPr>
          <p:cNvPr id="321" name="図 320">
            <a:extLst>
              <a:ext uri="{FF2B5EF4-FFF2-40B4-BE49-F238E27FC236}">
                <a16:creationId xmlns:a16="http://schemas.microsoft.com/office/drawing/2014/main" id="{8A851D3C-A40C-2D0D-3ADF-3248B115FF3D}"/>
              </a:ext>
            </a:extLst>
          </p:cNvPr>
          <p:cNvPicPr>
            <a:picLocks noChangeAspect="1"/>
          </p:cNvPicPr>
          <p:nvPr/>
        </p:nvPicPr>
        <p:blipFill>
          <a:blip r:embed="rId4"/>
          <a:stretch>
            <a:fillRect/>
          </a:stretch>
        </p:blipFill>
        <p:spPr>
          <a:xfrm>
            <a:off x="575961" y="3344042"/>
            <a:ext cx="337045" cy="479237"/>
          </a:xfrm>
          <a:prstGeom prst="rect">
            <a:avLst/>
          </a:prstGeom>
        </p:spPr>
      </p:pic>
      <p:pic>
        <p:nvPicPr>
          <p:cNvPr id="320" name="図 319">
            <a:extLst>
              <a:ext uri="{FF2B5EF4-FFF2-40B4-BE49-F238E27FC236}">
                <a16:creationId xmlns:a16="http://schemas.microsoft.com/office/drawing/2014/main" id="{64FB655E-3104-B4C1-EA37-67A60EE6AD14}"/>
              </a:ext>
            </a:extLst>
          </p:cNvPr>
          <p:cNvPicPr>
            <a:picLocks noChangeAspect="1"/>
          </p:cNvPicPr>
          <p:nvPr/>
        </p:nvPicPr>
        <p:blipFill>
          <a:blip r:embed="rId4"/>
          <a:stretch>
            <a:fillRect/>
          </a:stretch>
        </p:blipFill>
        <p:spPr>
          <a:xfrm>
            <a:off x="575961" y="2413734"/>
            <a:ext cx="337045" cy="479237"/>
          </a:xfrm>
          <a:prstGeom prst="rect">
            <a:avLst/>
          </a:prstGeom>
        </p:spPr>
      </p:pic>
      <p:pic>
        <p:nvPicPr>
          <p:cNvPr id="63" name="図 62">
            <a:extLst>
              <a:ext uri="{FF2B5EF4-FFF2-40B4-BE49-F238E27FC236}">
                <a16:creationId xmlns:a16="http://schemas.microsoft.com/office/drawing/2014/main" id="{D0D46346-E5DA-C14E-15BF-326E183C0551}"/>
              </a:ext>
            </a:extLst>
          </p:cNvPr>
          <p:cNvPicPr>
            <a:picLocks noChangeAspect="1"/>
          </p:cNvPicPr>
          <p:nvPr/>
        </p:nvPicPr>
        <p:blipFill>
          <a:blip r:embed="rId4"/>
          <a:stretch>
            <a:fillRect/>
          </a:stretch>
        </p:blipFill>
        <p:spPr>
          <a:xfrm>
            <a:off x="575961" y="1448903"/>
            <a:ext cx="337045" cy="479237"/>
          </a:xfrm>
          <a:prstGeom prst="rect">
            <a:avLst/>
          </a:prstGeom>
        </p:spPr>
      </p:pic>
      <p:sp>
        <p:nvSpPr>
          <p:cNvPr id="345" name="Google Shape;345;p42"/>
          <p:cNvSpPr txBox="1"/>
          <p:nvPr/>
        </p:nvSpPr>
        <p:spPr>
          <a:xfrm>
            <a:off x="405345" y="397739"/>
            <a:ext cx="3942600" cy="530400"/>
          </a:xfrm>
          <a:prstGeom prst="rect">
            <a:avLst/>
          </a:prstGeom>
          <a:noFill/>
          <a:ln>
            <a:noFill/>
          </a:ln>
        </p:spPr>
        <p:txBody>
          <a:bodyPr spcFirstLastPara="1" wrap="square" lIns="68575" tIns="34275" rIns="68575" bIns="0" anchor="ctr" anchorCtr="0">
            <a:noAutofit/>
          </a:bodyPr>
          <a:lstStyle/>
          <a:p>
            <a:pPr marL="0" lvl="0" indent="0" algn="ctr" rtl="0">
              <a:spcBef>
                <a:spcPts val="0"/>
              </a:spcBef>
              <a:spcAft>
                <a:spcPts val="0"/>
              </a:spcAft>
              <a:buNone/>
            </a:pPr>
            <a:r>
              <a:rPr lang="ja" sz="1500" b="1" dirty="0">
                <a:solidFill>
                  <a:schemeClr val="dk2"/>
                </a:solidFill>
                <a:latin typeface="Meiryo"/>
                <a:ea typeface="Meiryo"/>
                <a:cs typeface="Meiryo"/>
                <a:sym typeface="Meiryo"/>
              </a:rPr>
              <a:t>ビジネスモデル</a:t>
            </a:r>
            <a:endParaRPr lang="en-US" altLang="ja" sz="1500" b="1" dirty="0">
              <a:solidFill>
                <a:schemeClr val="dk2"/>
              </a:solidFill>
              <a:latin typeface="Meiryo"/>
              <a:ea typeface="Meiryo"/>
              <a:cs typeface="Meiryo"/>
              <a:sym typeface="Meiryo"/>
            </a:endParaRPr>
          </a:p>
          <a:p>
            <a:pPr marL="0" lvl="0" indent="0" algn="ctr" rtl="0">
              <a:spcBef>
                <a:spcPts val="0"/>
              </a:spcBef>
              <a:spcAft>
                <a:spcPts val="0"/>
              </a:spcAft>
              <a:buNone/>
            </a:pPr>
            <a:r>
              <a:rPr lang="ja-JP" altLang="en-US" sz="1500" b="1" dirty="0">
                <a:solidFill>
                  <a:schemeClr val="dk2"/>
                </a:solidFill>
                <a:latin typeface="Meiryo"/>
                <a:ea typeface="Meiryo"/>
              </a:rPr>
              <a:t>（コンテンツ・プレイヤー提供者様）</a:t>
            </a:r>
            <a:endParaRPr sz="1500" b="1" dirty="0">
              <a:solidFill>
                <a:schemeClr val="dk2"/>
              </a:solidFill>
              <a:latin typeface="Meiryo"/>
              <a:ea typeface="Meiryo"/>
            </a:endParaRPr>
          </a:p>
        </p:txBody>
      </p:sp>
      <p:sp>
        <p:nvSpPr>
          <p:cNvPr id="7" name="Google Shape;269;p35">
            <a:extLst>
              <a:ext uri="{FF2B5EF4-FFF2-40B4-BE49-F238E27FC236}">
                <a16:creationId xmlns:a16="http://schemas.microsoft.com/office/drawing/2014/main" id="{48205D63-A480-36F5-43CD-AB6F4ABA7CC6}"/>
              </a:ext>
            </a:extLst>
          </p:cNvPr>
          <p:cNvSpPr txBox="1"/>
          <p:nvPr/>
        </p:nvSpPr>
        <p:spPr>
          <a:xfrm>
            <a:off x="471282" y="2011069"/>
            <a:ext cx="1080000" cy="180000"/>
          </a:xfrm>
          <a:prstGeom prst="roundRect">
            <a:avLst>
              <a:gd name="adj" fmla="val 50000"/>
            </a:avLst>
          </a:prstGeom>
          <a:solidFill>
            <a:schemeClr val="bg2">
              <a:lumMod val="20000"/>
              <a:lumOff val="80000"/>
            </a:schemeClr>
          </a:solidFill>
          <a:ln w="9525" cap="flat" cmpd="sng">
            <a:no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ja-JP" altLang="en-US" sz="900" b="1" dirty="0">
                <a:solidFill>
                  <a:schemeClr val="tx1"/>
                </a:solidFill>
                <a:latin typeface="+mn-ea"/>
                <a:ea typeface="+mn-ea"/>
                <a:cs typeface="Meiryo"/>
                <a:sym typeface="Meiryo"/>
              </a:rPr>
              <a:t>サービス事業者 </a:t>
            </a:r>
            <a:r>
              <a:rPr lang="en-US" altLang="ja-JP" sz="900" b="1" dirty="0">
                <a:solidFill>
                  <a:schemeClr val="tx1"/>
                </a:solidFill>
                <a:latin typeface="+mn-ea"/>
                <a:ea typeface="+mn-ea"/>
                <a:cs typeface="Meiryo"/>
                <a:sym typeface="Meiryo"/>
              </a:rPr>
              <a:t>A</a:t>
            </a:r>
            <a:endParaRPr sz="900" b="1" dirty="0">
              <a:solidFill>
                <a:schemeClr val="tx1"/>
              </a:solidFill>
              <a:latin typeface="+mn-ea"/>
              <a:ea typeface="+mn-ea"/>
              <a:cs typeface="Meiryo"/>
              <a:sym typeface="Meiryo"/>
            </a:endParaRPr>
          </a:p>
        </p:txBody>
      </p:sp>
      <p:sp>
        <p:nvSpPr>
          <p:cNvPr id="8" name="Google Shape;269;p35">
            <a:extLst>
              <a:ext uri="{FF2B5EF4-FFF2-40B4-BE49-F238E27FC236}">
                <a16:creationId xmlns:a16="http://schemas.microsoft.com/office/drawing/2014/main" id="{E6186C4F-F14F-9BB7-0DE5-23B79438E166}"/>
              </a:ext>
            </a:extLst>
          </p:cNvPr>
          <p:cNvSpPr txBox="1"/>
          <p:nvPr/>
        </p:nvSpPr>
        <p:spPr>
          <a:xfrm>
            <a:off x="471282" y="2976334"/>
            <a:ext cx="1080000" cy="180000"/>
          </a:xfrm>
          <a:prstGeom prst="roundRect">
            <a:avLst>
              <a:gd name="adj" fmla="val 50000"/>
            </a:avLst>
          </a:prstGeom>
          <a:solidFill>
            <a:schemeClr val="bg2">
              <a:lumMod val="20000"/>
              <a:lumOff val="80000"/>
            </a:schemeClr>
          </a:solidFill>
          <a:ln w="9525" cap="flat" cmpd="sng">
            <a:no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ja-JP" altLang="en-US" sz="900" b="1" dirty="0">
                <a:solidFill>
                  <a:schemeClr val="tx1"/>
                </a:solidFill>
                <a:latin typeface="+mn-ea"/>
                <a:ea typeface="+mn-ea"/>
                <a:cs typeface="Meiryo"/>
                <a:sym typeface="Meiryo"/>
              </a:rPr>
              <a:t>サービス事業者 </a:t>
            </a:r>
            <a:r>
              <a:rPr lang="en-US" altLang="ja-JP" sz="900" b="1" dirty="0">
                <a:solidFill>
                  <a:schemeClr val="tx1"/>
                </a:solidFill>
                <a:latin typeface="+mn-ea"/>
                <a:ea typeface="+mn-ea"/>
                <a:cs typeface="Meiryo"/>
                <a:sym typeface="Meiryo"/>
              </a:rPr>
              <a:t>B</a:t>
            </a:r>
            <a:endParaRPr sz="900" b="1" dirty="0">
              <a:solidFill>
                <a:schemeClr val="tx1"/>
              </a:solidFill>
              <a:latin typeface="+mn-ea"/>
              <a:ea typeface="+mn-ea"/>
              <a:cs typeface="Meiryo"/>
              <a:sym typeface="Meiryo"/>
            </a:endParaRPr>
          </a:p>
        </p:txBody>
      </p:sp>
      <p:sp>
        <p:nvSpPr>
          <p:cNvPr id="9" name="Google Shape;269;p35">
            <a:extLst>
              <a:ext uri="{FF2B5EF4-FFF2-40B4-BE49-F238E27FC236}">
                <a16:creationId xmlns:a16="http://schemas.microsoft.com/office/drawing/2014/main" id="{E1453050-8A67-488F-6A16-606366F119DA}"/>
              </a:ext>
            </a:extLst>
          </p:cNvPr>
          <p:cNvSpPr txBox="1"/>
          <p:nvPr/>
        </p:nvSpPr>
        <p:spPr>
          <a:xfrm>
            <a:off x="471282" y="3905959"/>
            <a:ext cx="1080000" cy="180000"/>
          </a:xfrm>
          <a:prstGeom prst="roundRect">
            <a:avLst>
              <a:gd name="adj" fmla="val 50000"/>
            </a:avLst>
          </a:prstGeom>
          <a:solidFill>
            <a:schemeClr val="bg2">
              <a:lumMod val="20000"/>
              <a:lumOff val="80000"/>
            </a:schemeClr>
          </a:solidFill>
          <a:ln w="9525" cap="flat" cmpd="sng">
            <a:no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ja-JP" altLang="en-US" sz="900" b="1" dirty="0">
                <a:solidFill>
                  <a:schemeClr val="tx1"/>
                </a:solidFill>
                <a:latin typeface="+mn-ea"/>
                <a:ea typeface="+mn-ea"/>
                <a:cs typeface="Meiryo"/>
                <a:sym typeface="Meiryo"/>
              </a:rPr>
              <a:t>サービス事業者 </a:t>
            </a:r>
            <a:r>
              <a:rPr lang="en-US" altLang="ja-JP" sz="900" b="1" dirty="0">
                <a:solidFill>
                  <a:schemeClr val="tx1"/>
                </a:solidFill>
                <a:latin typeface="+mn-ea"/>
                <a:ea typeface="+mn-ea"/>
                <a:cs typeface="Meiryo"/>
                <a:sym typeface="Meiryo"/>
              </a:rPr>
              <a:t>C</a:t>
            </a:r>
            <a:endParaRPr sz="900" b="1" dirty="0">
              <a:solidFill>
                <a:schemeClr val="tx1"/>
              </a:solidFill>
              <a:latin typeface="+mn-ea"/>
              <a:ea typeface="+mn-ea"/>
              <a:cs typeface="Meiryo"/>
              <a:sym typeface="Meiryo"/>
            </a:endParaRPr>
          </a:p>
        </p:txBody>
      </p:sp>
      <p:sp>
        <p:nvSpPr>
          <p:cNvPr id="29" name="正方形/長方形 28">
            <a:extLst>
              <a:ext uri="{FF2B5EF4-FFF2-40B4-BE49-F238E27FC236}">
                <a16:creationId xmlns:a16="http://schemas.microsoft.com/office/drawing/2014/main" id="{48BAFC53-AAF3-9454-C68C-6E2D19FE5B9A}"/>
              </a:ext>
            </a:extLst>
          </p:cNvPr>
          <p:cNvSpPr/>
          <p:nvPr/>
        </p:nvSpPr>
        <p:spPr>
          <a:xfrm>
            <a:off x="471282" y="4216374"/>
            <a:ext cx="3924471" cy="46594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8000" tIns="72000" rIns="0" bIns="0" rtlCol="0" anchor="ctr"/>
          <a:lstStyle/>
          <a:p>
            <a:pPr>
              <a:lnSpc>
                <a:spcPct val="80000"/>
              </a:lnSpc>
            </a:pPr>
            <a:r>
              <a:rPr kumimoji="1" lang="en-US" altLang="ja-JP" sz="1000" b="1" dirty="0">
                <a:solidFill>
                  <a:srgbClr val="C00000"/>
                </a:solidFill>
              </a:rPr>
              <a:t>DC3</a:t>
            </a:r>
            <a:r>
              <a:rPr kumimoji="1" lang="ja-JP" altLang="en-US" sz="1000" b="1" dirty="0">
                <a:solidFill>
                  <a:srgbClr val="C00000"/>
                </a:solidFill>
              </a:rPr>
              <a:t>システム利用料：</a:t>
            </a:r>
            <a:endParaRPr kumimoji="1" lang="en-US" altLang="ja-JP" sz="1000" b="1" dirty="0">
              <a:solidFill>
                <a:srgbClr val="C00000"/>
              </a:solidFill>
            </a:endParaRPr>
          </a:p>
          <a:p>
            <a:pPr>
              <a:lnSpc>
                <a:spcPct val="80000"/>
              </a:lnSpc>
            </a:pPr>
            <a:r>
              <a:rPr kumimoji="1" lang="ja-JP" altLang="en-US" sz="1000" b="1" dirty="0">
                <a:solidFill>
                  <a:srgbClr val="C00000"/>
                </a:solidFill>
              </a:rPr>
              <a:t>コンテンツ提供者に分配された売上（ロイヤリティ）</a:t>
            </a:r>
            <a:r>
              <a:rPr kumimoji="1" lang="en-US" altLang="ja-JP" sz="1000" b="1" dirty="0">
                <a:solidFill>
                  <a:srgbClr val="C00000"/>
                </a:solidFill>
              </a:rPr>
              <a:t>×</a:t>
            </a:r>
            <a:r>
              <a:rPr kumimoji="1" lang="en-US" altLang="ja-JP" sz="1600" b="1" dirty="0">
                <a:solidFill>
                  <a:srgbClr val="C00000"/>
                </a:solidFill>
              </a:rPr>
              <a:t>0.5</a:t>
            </a:r>
            <a:r>
              <a:rPr kumimoji="1" lang="en-US" altLang="ja-JP" sz="1200" b="1" dirty="0">
                <a:solidFill>
                  <a:srgbClr val="C00000"/>
                </a:solidFill>
              </a:rPr>
              <a:t>%</a:t>
            </a:r>
            <a:endParaRPr kumimoji="1" lang="ja-JP" altLang="en-US" sz="1200" b="1" dirty="0">
              <a:solidFill>
                <a:srgbClr val="C00000"/>
              </a:solidFill>
            </a:endParaRPr>
          </a:p>
        </p:txBody>
      </p:sp>
      <p:grpSp>
        <p:nvGrpSpPr>
          <p:cNvPr id="61" name="グループ化 60">
            <a:extLst>
              <a:ext uri="{FF2B5EF4-FFF2-40B4-BE49-F238E27FC236}">
                <a16:creationId xmlns:a16="http://schemas.microsoft.com/office/drawing/2014/main" id="{646F001E-9DC3-86E7-7A9D-977BD5BB3CE8}"/>
              </a:ext>
            </a:extLst>
          </p:cNvPr>
          <p:cNvGrpSpPr/>
          <p:nvPr/>
        </p:nvGrpSpPr>
        <p:grpSpPr>
          <a:xfrm>
            <a:off x="3440079" y="2452606"/>
            <a:ext cx="431200" cy="423978"/>
            <a:chOff x="3315240" y="3042754"/>
            <a:chExt cx="431200" cy="423978"/>
          </a:xfrm>
        </p:grpSpPr>
        <p:grpSp>
          <p:nvGrpSpPr>
            <p:cNvPr id="42" name="グループ化 41">
              <a:extLst>
                <a:ext uri="{FF2B5EF4-FFF2-40B4-BE49-F238E27FC236}">
                  <a16:creationId xmlns:a16="http://schemas.microsoft.com/office/drawing/2014/main" id="{19BE8539-CA16-E6A5-1F8E-274B5E566BDD}"/>
                </a:ext>
              </a:extLst>
            </p:cNvPr>
            <p:cNvGrpSpPr>
              <a:grpSpLocks noChangeAspect="1"/>
            </p:cNvGrpSpPr>
            <p:nvPr/>
          </p:nvGrpSpPr>
          <p:grpSpPr>
            <a:xfrm>
              <a:off x="3400430" y="3120311"/>
              <a:ext cx="346010" cy="346421"/>
              <a:chOff x="6774059" y="5414702"/>
              <a:chExt cx="605753" cy="606473"/>
            </a:xfrm>
          </p:grpSpPr>
          <p:sp>
            <p:nvSpPr>
              <p:cNvPr id="43" name="楕円 42">
                <a:extLst>
                  <a:ext uri="{FF2B5EF4-FFF2-40B4-BE49-F238E27FC236}">
                    <a16:creationId xmlns:a16="http://schemas.microsoft.com/office/drawing/2014/main" id="{F1E904D9-4AE0-EF88-03AB-106E8A750555}"/>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4" name="図 43">
                <a:extLst>
                  <a:ext uri="{FF2B5EF4-FFF2-40B4-BE49-F238E27FC236}">
                    <a16:creationId xmlns:a16="http://schemas.microsoft.com/office/drawing/2014/main" id="{87014C5E-FBA4-4FC8-300F-EAC6A04A557A}"/>
                  </a:ext>
                </a:extLst>
              </p:cNvPr>
              <p:cNvPicPr>
                <a:picLocks noChangeAspect="1"/>
              </p:cNvPicPr>
              <p:nvPr/>
            </p:nvPicPr>
            <p:blipFill>
              <a:blip r:embed="rId5"/>
              <a:stretch>
                <a:fillRect/>
              </a:stretch>
            </p:blipFill>
            <p:spPr>
              <a:xfrm>
                <a:off x="6774059" y="5414703"/>
                <a:ext cx="605753" cy="606472"/>
              </a:xfrm>
              <a:prstGeom prst="rect">
                <a:avLst/>
              </a:prstGeom>
            </p:spPr>
          </p:pic>
        </p:grpSp>
        <p:grpSp>
          <p:nvGrpSpPr>
            <p:cNvPr id="45" name="グループ化 44">
              <a:extLst>
                <a:ext uri="{FF2B5EF4-FFF2-40B4-BE49-F238E27FC236}">
                  <a16:creationId xmlns:a16="http://schemas.microsoft.com/office/drawing/2014/main" id="{834F42C7-380C-969D-668E-04B844D1A0CC}"/>
                </a:ext>
              </a:extLst>
            </p:cNvPr>
            <p:cNvGrpSpPr>
              <a:grpSpLocks noChangeAspect="1"/>
            </p:cNvGrpSpPr>
            <p:nvPr/>
          </p:nvGrpSpPr>
          <p:grpSpPr>
            <a:xfrm>
              <a:off x="3357835" y="3082849"/>
              <a:ext cx="346010" cy="346421"/>
              <a:chOff x="6774059" y="5414702"/>
              <a:chExt cx="605753" cy="606473"/>
            </a:xfrm>
          </p:grpSpPr>
          <p:sp>
            <p:nvSpPr>
              <p:cNvPr id="46" name="楕円 45">
                <a:extLst>
                  <a:ext uri="{FF2B5EF4-FFF2-40B4-BE49-F238E27FC236}">
                    <a16:creationId xmlns:a16="http://schemas.microsoft.com/office/drawing/2014/main" id="{30D7C0D5-2235-7DC9-4DE0-07F4AAE6E218}"/>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7" name="図 46">
                <a:extLst>
                  <a:ext uri="{FF2B5EF4-FFF2-40B4-BE49-F238E27FC236}">
                    <a16:creationId xmlns:a16="http://schemas.microsoft.com/office/drawing/2014/main" id="{A54BA68E-A6DF-136B-D370-9C671528F767}"/>
                  </a:ext>
                </a:extLst>
              </p:cNvPr>
              <p:cNvPicPr>
                <a:picLocks noChangeAspect="1"/>
              </p:cNvPicPr>
              <p:nvPr/>
            </p:nvPicPr>
            <p:blipFill>
              <a:blip r:embed="rId5"/>
              <a:stretch>
                <a:fillRect/>
              </a:stretch>
            </p:blipFill>
            <p:spPr>
              <a:xfrm>
                <a:off x="6774059" y="5414703"/>
                <a:ext cx="605753" cy="606472"/>
              </a:xfrm>
              <a:prstGeom prst="rect">
                <a:avLst/>
              </a:prstGeom>
            </p:spPr>
          </p:pic>
        </p:grpSp>
        <p:grpSp>
          <p:nvGrpSpPr>
            <p:cNvPr id="48" name="グループ化 47">
              <a:extLst>
                <a:ext uri="{FF2B5EF4-FFF2-40B4-BE49-F238E27FC236}">
                  <a16:creationId xmlns:a16="http://schemas.microsoft.com/office/drawing/2014/main" id="{2122EAE1-77BB-724A-0311-1F93A43AC8E5}"/>
                </a:ext>
              </a:extLst>
            </p:cNvPr>
            <p:cNvGrpSpPr>
              <a:grpSpLocks noChangeAspect="1"/>
            </p:cNvGrpSpPr>
            <p:nvPr/>
          </p:nvGrpSpPr>
          <p:grpSpPr>
            <a:xfrm>
              <a:off x="3315240" y="3042754"/>
              <a:ext cx="346010" cy="346421"/>
              <a:chOff x="6774059" y="5414702"/>
              <a:chExt cx="605753" cy="606473"/>
            </a:xfrm>
          </p:grpSpPr>
          <p:sp>
            <p:nvSpPr>
              <p:cNvPr id="49" name="楕円 48">
                <a:extLst>
                  <a:ext uri="{FF2B5EF4-FFF2-40B4-BE49-F238E27FC236}">
                    <a16:creationId xmlns:a16="http://schemas.microsoft.com/office/drawing/2014/main" id="{4C04451C-FBCD-08FA-BB99-B41C11999359}"/>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0" name="図 49">
                <a:extLst>
                  <a:ext uri="{FF2B5EF4-FFF2-40B4-BE49-F238E27FC236}">
                    <a16:creationId xmlns:a16="http://schemas.microsoft.com/office/drawing/2014/main" id="{DDB25CAA-987E-471A-916E-9BB897345B9A}"/>
                  </a:ext>
                </a:extLst>
              </p:cNvPr>
              <p:cNvPicPr>
                <a:picLocks noChangeAspect="1"/>
              </p:cNvPicPr>
              <p:nvPr/>
            </p:nvPicPr>
            <p:blipFill>
              <a:blip r:embed="rId5"/>
              <a:stretch>
                <a:fillRect/>
              </a:stretch>
            </p:blipFill>
            <p:spPr>
              <a:xfrm>
                <a:off x="6774059" y="5414703"/>
                <a:ext cx="605753" cy="606472"/>
              </a:xfrm>
              <a:prstGeom prst="rect">
                <a:avLst/>
              </a:prstGeom>
            </p:spPr>
          </p:pic>
        </p:grpSp>
      </p:grpSp>
      <p:grpSp>
        <p:nvGrpSpPr>
          <p:cNvPr id="51" name="グループ化 50">
            <a:extLst>
              <a:ext uri="{FF2B5EF4-FFF2-40B4-BE49-F238E27FC236}">
                <a16:creationId xmlns:a16="http://schemas.microsoft.com/office/drawing/2014/main" id="{DF3C2A44-582D-ADE6-1635-6F4613123E0C}"/>
              </a:ext>
            </a:extLst>
          </p:cNvPr>
          <p:cNvGrpSpPr/>
          <p:nvPr/>
        </p:nvGrpSpPr>
        <p:grpSpPr>
          <a:xfrm>
            <a:off x="2165223" y="2034026"/>
            <a:ext cx="909783" cy="1176936"/>
            <a:chOff x="2180268" y="2269009"/>
            <a:chExt cx="909783" cy="1176936"/>
          </a:xfrm>
        </p:grpSpPr>
        <p:pic>
          <p:nvPicPr>
            <p:cNvPr id="25" name="図 24">
              <a:extLst>
                <a:ext uri="{FF2B5EF4-FFF2-40B4-BE49-F238E27FC236}">
                  <a16:creationId xmlns:a16="http://schemas.microsoft.com/office/drawing/2014/main" id="{42D280B5-B423-E469-1EC3-669F20541FDD}"/>
                </a:ext>
              </a:extLst>
            </p:cNvPr>
            <p:cNvPicPr>
              <a:picLocks noChangeAspect="1"/>
            </p:cNvPicPr>
            <p:nvPr/>
          </p:nvPicPr>
          <p:blipFill>
            <a:blip r:embed="rId6"/>
            <a:stretch>
              <a:fillRect/>
            </a:stretch>
          </p:blipFill>
          <p:spPr>
            <a:xfrm>
              <a:off x="2243625" y="2338857"/>
              <a:ext cx="775551" cy="820791"/>
            </a:xfrm>
            <a:prstGeom prst="rect">
              <a:avLst/>
            </a:prstGeom>
          </p:spPr>
        </p:pic>
        <p:sp>
          <p:nvSpPr>
            <p:cNvPr id="26" name="四角形: 上の 2 つの角を丸める 25">
              <a:extLst>
                <a:ext uri="{FF2B5EF4-FFF2-40B4-BE49-F238E27FC236}">
                  <a16:creationId xmlns:a16="http://schemas.microsoft.com/office/drawing/2014/main" id="{8F270FBF-15C0-36C6-5F89-BC3DDF794847}"/>
                </a:ext>
              </a:extLst>
            </p:cNvPr>
            <p:cNvSpPr/>
            <p:nvPr/>
          </p:nvSpPr>
          <p:spPr>
            <a:xfrm rot="10800000">
              <a:off x="2180269" y="3200478"/>
              <a:ext cx="909782" cy="24546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Google Shape;269;p35">
              <a:extLst>
                <a:ext uri="{FF2B5EF4-FFF2-40B4-BE49-F238E27FC236}">
                  <a16:creationId xmlns:a16="http://schemas.microsoft.com/office/drawing/2014/main" id="{0C0C4BFA-E66B-463A-9247-36BAD755D7D3}"/>
                </a:ext>
              </a:extLst>
            </p:cNvPr>
            <p:cNvSpPr txBox="1"/>
            <p:nvPr/>
          </p:nvSpPr>
          <p:spPr>
            <a:xfrm>
              <a:off x="2180268" y="3211317"/>
              <a:ext cx="909783" cy="216000"/>
            </a:xfrm>
            <a:prstGeom prst="rect">
              <a:avLst/>
            </a:prstGeom>
            <a:noFill/>
            <a:ln w="9525" cap="flat" cmpd="sng">
              <a:no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en-US" altLang="ja-JP" sz="1100" b="1" dirty="0">
                  <a:solidFill>
                    <a:schemeClr val="bg1"/>
                  </a:solidFill>
                  <a:latin typeface="+mn-ea"/>
                  <a:ea typeface="+mn-ea"/>
                  <a:cs typeface="Meiryo"/>
                  <a:sym typeface="Meiryo"/>
                </a:rPr>
                <a:t>DC3</a:t>
              </a:r>
              <a:r>
                <a:rPr lang="ja-JP" altLang="en-US" sz="1100" b="1" dirty="0">
                  <a:solidFill>
                    <a:schemeClr val="bg1"/>
                  </a:solidFill>
                  <a:latin typeface="+mn-ea"/>
                  <a:ea typeface="+mn-ea"/>
                  <a:cs typeface="Meiryo"/>
                  <a:sym typeface="Meiryo"/>
                </a:rPr>
                <a:t>が集計</a:t>
              </a:r>
              <a:endParaRPr sz="1100" b="1" dirty="0">
                <a:solidFill>
                  <a:schemeClr val="bg1"/>
                </a:solidFill>
                <a:latin typeface="+mn-ea"/>
                <a:ea typeface="+mn-ea"/>
                <a:cs typeface="Meiryo"/>
                <a:sym typeface="Meiryo"/>
              </a:endParaRPr>
            </a:p>
          </p:txBody>
        </p:sp>
        <p:sp>
          <p:nvSpPr>
            <p:cNvPr id="23" name="四角形: 角を丸くする 22">
              <a:extLst>
                <a:ext uri="{FF2B5EF4-FFF2-40B4-BE49-F238E27FC236}">
                  <a16:creationId xmlns:a16="http://schemas.microsoft.com/office/drawing/2014/main" id="{49C254B0-01E4-C819-4FFF-D86C1FA790D9}"/>
                </a:ext>
              </a:extLst>
            </p:cNvPr>
            <p:cNvSpPr/>
            <p:nvPr/>
          </p:nvSpPr>
          <p:spPr>
            <a:xfrm>
              <a:off x="2180268" y="2269009"/>
              <a:ext cx="909783" cy="1176936"/>
            </a:xfrm>
            <a:prstGeom prst="roundRect">
              <a:avLst>
                <a:gd name="adj" fmla="val 4167"/>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30" name="コネクタ: カギ線 29">
            <a:extLst>
              <a:ext uri="{FF2B5EF4-FFF2-40B4-BE49-F238E27FC236}">
                <a16:creationId xmlns:a16="http://schemas.microsoft.com/office/drawing/2014/main" id="{C173DAA0-C959-DC34-A907-5F0D6D4022F8}"/>
              </a:ext>
            </a:extLst>
          </p:cNvPr>
          <p:cNvCxnSpPr>
            <a:cxnSpLocks/>
            <a:stCxn id="378" idx="3"/>
            <a:endCxn id="33" idx="1"/>
          </p:cNvCxnSpPr>
          <p:nvPr/>
        </p:nvCxnSpPr>
        <p:spPr>
          <a:xfrm>
            <a:off x="1471879" y="1723136"/>
            <a:ext cx="685826" cy="553342"/>
          </a:xfrm>
          <a:prstGeom prst="bentConnector3">
            <a:avLst>
              <a:gd name="adj1" fmla="val 50000"/>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3" name="正方形/長方形 32">
            <a:extLst>
              <a:ext uri="{FF2B5EF4-FFF2-40B4-BE49-F238E27FC236}">
                <a16:creationId xmlns:a16="http://schemas.microsoft.com/office/drawing/2014/main" id="{20258487-142F-BFA4-4130-E4FC2E6EE7B0}"/>
              </a:ext>
            </a:extLst>
          </p:cNvPr>
          <p:cNvSpPr/>
          <p:nvPr/>
        </p:nvSpPr>
        <p:spPr>
          <a:xfrm>
            <a:off x="2157705" y="2147783"/>
            <a:ext cx="227657" cy="257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CA2D28D2-0ED4-9C3F-44AA-8A85C33F60DF}"/>
              </a:ext>
            </a:extLst>
          </p:cNvPr>
          <p:cNvSpPr/>
          <p:nvPr/>
        </p:nvSpPr>
        <p:spPr>
          <a:xfrm>
            <a:off x="2157705" y="2847639"/>
            <a:ext cx="227657" cy="257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7" name="コネクタ: カギ線 36">
            <a:extLst>
              <a:ext uri="{FF2B5EF4-FFF2-40B4-BE49-F238E27FC236}">
                <a16:creationId xmlns:a16="http://schemas.microsoft.com/office/drawing/2014/main" id="{6EB47F00-55AA-246A-83E1-24F13011BC09}"/>
              </a:ext>
            </a:extLst>
          </p:cNvPr>
          <p:cNvCxnSpPr>
            <a:cxnSpLocks/>
            <a:stCxn id="382" idx="3"/>
            <a:endCxn id="36" idx="1"/>
          </p:cNvCxnSpPr>
          <p:nvPr/>
        </p:nvCxnSpPr>
        <p:spPr>
          <a:xfrm flipV="1">
            <a:off x="1471879" y="2976334"/>
            <a:ext cx="685826" cy="647405"/>
          </a:xfrm>
          <a:prstGeom prst="bentConnector3">
            <a:avLst>
              <a:gd name="adj1" fmla="val 50000"/>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585E8507-BED7-746F-AFF7-42ACABC04BBE}"/>
              </a:ext>
            </a:extLst>
          </p:cNvPr>
          <p:cNvCxnSpPr>
            <a:cxnSpLocks/>
          </p:cNvCxnSpPr>
          <p:nvPr/>
        </p:nvCxnSpPr>
        <p:spPr>
          <a:xfrm>
            <a:off x="1471879" y="2642851"/>
            <a:ext cx="685826"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8B9BDE5-9C15-D54B-D2E0-5864B17E6B11}"/>
              </a:ext>
            </a:extLst>
          </p:cNvPr>
          <p:cNvGrpSpPr>
            <a:grpSpLocks noChangeAspect="1"/>
          </p:cNvGrpSpPr>
          <p:nvPr/>
        </p:nvGrpSpPr>
        <p:grpSpPr>
          <a:xfrm>
            <a:off x="1599394" y="1550095"/>
            <a:ext cx="346010" cy="346421"/>
            <a:chOff x="6774059" y="5414702"/>
            <a:chExt cx="605753" cy="606473"/>
          </a:xfrm>
        </p:grpSpPr>
        <p:sp>
          <p:nvSpPr>
            <p:cNvPr id="3" name="楕円 2">
              <a:extLst>
                <a:ext uri="{FF2B5EF4-FFF2-40B4-BE49-F238E27FC236}">
                  <a16:creationId xmlns:a16="http://schemas.microsoft.com/office/drawing/2014/main" id="{4A3570BB-A902-42CE-B242-943F833D09FA}"/>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a16="http://schemas.microsoft.com/office/drawing/2014/main" id="{4036D7F7-9095-DDFF-4D84-C75CC39F141C}"/>
                </a:ext>
              </a:extLst>
            </p:cNvPr>
            <p:cNvPicPr>
              <a:picLocks noChangeAspect="1"/>
            </p:cNvPicPr>
            <p:nvPr/>
          </p:nvPicPr>
          <p:blipFill>
            <a:blip r:embed="rId5"/>
            <a:stretch>
              <a:fillRect/>
            </a:stretch>
          </p:blipFill>
          <p:spPr>
            <a:xfrm>
              <a:off x="6774059" y="5414703"/>
              <a:ext cx="605753" cy="606472"/>
            </a:xfrm>
            <a:prstGeom prst="rect">
              <a:avLst/>
            </a:prstGeom>
          </p:spPr>
        </p:pic>
      </p:grpSp>
      <p:grpSp>
        <p:nvGrpSpPr>
          <p:cNvPr id="17" name="グループ化 16">
            <a:extLst>
              <a:ext uri="{FF2B5EF4-FFF2-40B4-BE49-F238E27FC236}">
                <a16:creationId xmlns:a16="http://schemas.microsoft.com/office/drawing/2014/main" id="{AC562436-A558-94A6-FCE9-3F1FE90CE54A}"/>
              </a:ext>
            </a:extLst>
          </p:cNvPr>
          <p:cNvGrpSpPr>
            <a:grpSpLocks noChangeAspect="1"/>
          </p:cNvGrpSpPr>
          <p:nvPr/>
        </p:nvGrpSpPr>
        <p:grpSpPr>
          <a:xfrm>
            <a:off x="1599394" y="2471978"/>
            <a:ext cx="346010" cy="346421"/>
            <a:chOff x="6774059" y="5414702"/>
            <a:chExt cx="605753" cy="606473"/>
          </a:xfrm>
        </p:grpSpPr>
        <p:sp>
          <p:nvSpPr>
            <p:cNvPr id="18" name="楕円 17">
              <a:extLst>
                <a:ext uri="{FF2B5EF4-FFF2-40B4-BE49-F238E27FC236}">
                  <a16:creationId xmlns:a16="http://schemas.microsoft.com/office/drawing/2014/main" id="{0AF864FC-3015-29EE-E40A-DB92B85B5225}"/>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a:extLst>
                <a:ext uri="{FF2B5EF4-FFF2-40B4-BE49-F238E27FC236}">
                  <a16:creationId xmlns:a16="http://schemas.microsoft.com/office/drawing/2014/main" id="{AE5F2653-AC61-FB4D-0197-6A6D0FC7127A}"/>
                </a:ext>
              </a:extLst>
            </p:cNvPr>
            <p:cNvPicPr>
              <a:picLocks noChangeAspect="1"/>
            </p:cNvPicPr>
            <p:nvPr/>
          </p:nvPicPr>
          <p:blipFill>
            <a:blip r:embed="rId5"/>
            <a:stretch>
              <a:fillRect/>
            </a:stretch>
          </p:blipFill>
          <p:spPr>
            <a:xfrm>
              <a:off x="6774059" y="5414703"/>
              <a:ext cx="605753" cy="606472"/>
            </a:xfrm>
            <a:prstGeom prst="rect">
              <a:avLst/>
            </a:prstGeom>
          </p:spPr>
        </p:pic>
      </p:grpSp>
      <p:grpSp>
        <p:nvGrpSpPr>
          <p:cNvPr id="20" name="グループ化 19">
            <a:extLst>
              <a:ext uri="{FF2B5EF4-FFF2-40B4-BE49-F238E27FC236}">
                <a16:creationId xmlns:a16="http://schemas.microsoft.com/office/drawing/2014/main" id="{0DEDCFC7-1CC3-9FC7-723D-562C0F634631}"/>
              </a:ext>
            </a:extLst>
          </p:cNvPr>
          <p:cNvGrpSpPr>
            <a:grpSpLocks noChangeAspect="1"/>
          </p:cNvGrpSpPr>
          <p:nvPr/>
        </p:nvGrpSpPr>
        <p:grpSpPr>
          <a:xfrm>
            <a:off x="1599394" y="3447193"/>
            <a:ext cx="346010" cy="346421"/>
            <a:chOff x="6774059" y="5414702"/>
            <a:chExt cx="605753" cy="606473"/>
          </a:xfrm>
        </p:grpSpPr>
        <p:sp>
          <p:nvSpPr>
            <p:cNvPr id="21" name="楕円 20">
              <a:extLst>
                <a:ext uri="{FF2B5EF4-FFF2-40B4-BE49-F238E27FC236}">
                  <a16:creationId xmlns:a16="http://schemas.microsoft.com/office/drawing/2014/main" id="{618303D6-4EE8-95E1-668A-54436D2A2BD2}"/>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F597F099-8185-A79F-C57A-434B86A3F17B}"/>
                </a:ext>
              </a:extLst>
            </p:cNvPr>
            <p:cNvPicPr>
              <a:picLocks noChangeAspect="1"/>
            </p:cNvPicPr>
            <p:nvPr/>
          </p:nvPicPr>
          <p:blipFill>
            <a:blip r:embed="rId5"/>
            <a:stretch>
              <a:fillRect/>
            </a:stretch>
          </p:blipFill>
          <p:spPr>
            <a:xfrm>
              <a:off x="6774059" y="5414703"/>
              <a:ext cx="605753" cy="606472"/>
            </a:xfrm>
            <a:prstGeom prst="rect">
              <a:avLst/>
            </a:prstGeom>
          </p:spPr>
        </p:pic>
      </p:grpSp>
      <p:cxnSp>
        <p:nvCxnSpPr>
          <p:cNvPr id="54" name="直線コネクタ 53">
            <a:extLst>
              <a:ext uri="{FF2B5EF4-FFF2-40B4-BE49-F238E27FC236}">
                <a16:creationId xmlns:a16="http://schemas.microsoft.com/office/drawing/2014/main" id="{19C70D3C-3344-1C49-AD18-B302BECA3C77}"/>
              </a:ext>
            </a:extLst>
          </p:cNvPr>
          <p:cNvCxnSpPr/>
          <p:nvPr/>
        </p:nvCxnSpPr>
        <p:spPr>
          <a:xfrm>
            <a:off x="3854152" y="3016381"/>
            <a:ext cx="0" cy="1188000"/>
          </a:xfrm>
          <a:prstGeom prst="line">
            <a:avLst/>
          </a:prstGeom>
          <a:ln w="19050">
            <a:solidFill>
              <a:srgbClr val="C00000"/>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31C26DAF-27EC-31A9-4642-640EDF7D3EEF}"/>
              </a:ext>
            </a:extLst>
          </p:cNvPr>
          <p:cNvCxnSpPr/>
          <p:nvPr/>
        </p:nvCxnSpPr>
        <p:spPr>
          <a:xfrm>
            <a:off x="3126193" y="2523644"/>
            <a:ext cx="25200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線矢印コネクタ 55">
            <a:extLst>
              <a:ext uri="{FF2B5EF4-FFF2-40B4-BE49-F238E27FC236}">
                <a16:creationId xmlns:a16="http://schemas.microsoft.com/office/drawing/2014/main" id="{661B169F-4878-0807-1C13-D86565565F8D}"/>
              </a:ext>
            </a:extLst>
          </p:cNvPr>
          <p:cNvCxnSpPr/>
          <p:nvPr/>
        </p:nvCxnSpPr>
        <p:spPr>
          <a:xfrm>
            <a:off x="3126193" y="2619539"/>
            <a:ext cx="25200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0097F29D-CDFA-1EDF-6B81-1261A230B22E}"/>
              </a:ext>
            </a:extLst>
          </p:cNvPr>
          <p:cNvCxnSpPr/>
          <p:nvPr/>
        </p:nvCxnSpPr>
        <p:spPr>
          <a:xfrm>
            <a:off x="3126193" y="2715434"/>
            <a:ext cx="25200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 name="Google Shape;269;p35">
            <a:extLst>
              <a:ext uri="{FF2B5EF4-FFF2-40B4-BE49-F238E27FC236}">
                <a16:creationId xmlns:a16="http://schemas.microsoft.com/office/drawing/2014/main" id="{3DB18526-9C76-53E8-F8A4-344111F7161D}"/>
              </a:ext>
            </a:extLst>
          </p:cNvPr>
          <p:cNvSpPr txBox="1"/>
          <p:nvPr/>
        </p:nvSpPr>
        <p:spPr>
          <a:xfrm>
            <a:off x="3315753" y="2970588"/>
            <a:ext cx="1080000" cy="180000"/>
          </a:xfrm>
          <a:prstGeom prst="roundRect">
            <a:avLst>
              <a:gd name="adj" fmla="val 50000"/>
            </a:avLst>
          </a:prstGeom>
          <a:solidFill>
            <a:schemeClr val="bg2">
              <a:lumMod val="75000"/>
            </a:schemeClr>
          </a:solidFill>
          <a:ln w="9525" cap="flat" cmpd="sng">
            <a:no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ja-JP" altLang="en-US" sz="900" b="1" dirty="0">
                <a:solidFill>
                  <a:schemeClr val="bg1"/>
                </a:solidFill>
                <a:latin typeface="+mn-ea"/>
                <a:ea typeface="+mn-ea"/>
                <a:cs typeface="Meiryo"/>
                <a:sym typeface="Meiryo"/>
              </a:rPr>
              <a:t>コンテンツ提供者</a:t>
            </a:r>
            <a:endParaRPr sz="900" b="1" dirty="0">
              <a:solidFill>
                <a:schemeClr val="bg1"/>
              </a:solidFill>
              <a:latin typeface="+mn-ea"/>
              <a:ea typeface="+mn-ea"/>
              <a:cs typeface="Meiryo"/>
              <a:sym typeface="Meiryo"/>
            </a:endParaRPr>
          </a:p>
        </p:txBody>
      </p:sp>
      <p:pic>
        <p:nvPicPr>
          <p:cNvPr id="323" name="図 322">
            <a:extLst>
              <a:ext uri="{FF2B5EF4-FFF2-40B4-BE49-F238E27FC236}">
                <a16:creationId xmlns:a16="http://schemas.microsoft.com/office/drawing/2014/main" id="{C7B55CFF-22FF-B75B-9E9A-9A1D6DD07288}"/>
              </a:ext>
            </a:extLst>
          </p:cNvPr>
          <p:cNvPicPr>
            <a:picLocks noChangeAspect="1"/>
          </p:cNvPicPr>
          <p:nvPr/>
        </p:nvPicPr>
        <p:blipFill>
          <a:blip r:embed="rId4"/>
          <a:stretch>
            <a:fillRect/>
          </a:stretch>
        </p:blipFill>
        <p:spPr>
          <a:xfrm>
            <a:off x="5101002" y="3344042"/>
            <a:ext cx="337045" cy="479237"/>
          </a:xfrm>
          <a:prstGeom prst="rect">
            <a:avLst/>
          </a:prstGeom>
        </p:spPr>
      </p:pic>
      <p:pic>
        <p:nvPicPr>
          <p:cNvPr id="324" name="図 323">
            <a:extLst>
              <a:ext uri="{FF2B5EF4-FFF2-40B4-BE49-F238E27FC236}">
                <a16:creationId xmlns:a16="http://schemas.microsoft.com/office/drawing/2014/main" id="{23380F23-D979-2F38-E030-9158AFAA8C5E}"/>
              </a:ext>
            </a:extLst>
          </p:cNvPr>
          <p:cNvPicPr>
            <a:picLocks noChangeAspect="1"/>
          </p:cNvPicPr>
          <p:nvPr/>
        </p:nvPicPr>
        <p:blipFill>
          <a:blip r:embed="rId4"/>
          <a:stretch>
            <a:fillRect/>
          </a:stretch>
        </p:blipFill>
        <p:spPr>
          <a:xfrm>
            <a:off x="5101002" y="2413734"/>
            <a:ext cx="337045" cy="479237"/>
          </a:xfrm>
          <a:prstGeom prst="rect">
            <a:avLst/>
          </a:prstGeom>
        </p:spPr>
      </p:pic>
      <p:pic>
        <p:nvPicPr>
          <p:cNvPr id="325" name="図 324">
            <a:extLst>
              <a:ext uri="{FF2B5EF4-FFF2-40B4-BE49-F238E27FC236}">
                <a16:creationId xmlns:a16="http://schemas.microsoft.com/office/drawing/2014/main" id="{C1AC7EFE-5EAC-76EB-B15D-F71D228DC3DB}"/>
              </a:ext>
            </a:extLst>
          </p:cNvPr>
          <p:cNvPicPr>
            <a:picLocks noChangeAspect="1"/>
          </p:cNvPicPr>
          <p:nvPr/>
        </p:nvPicPr>
        <p:blipFill>
          <a:blip r:embed="rId4"/>
          <a:stretch>
            <a:fillRect/>
          </a:stretch>
        </p:blipFill>
        <p:spPr>
          <a:xfrm>
            <a:off x="5101002" y="1448903"/>
            <a:ext cx="337045" cy="479237"/>
          </a:xfrm>
          <a:prstGeom prst="rect">
            <a:avLst/>
          </a:prstGeom>
        </p:spPr>
      </p:pic>
      <p:pic>
        <p:nvPicPr>
          <p:cNvPr id="327" name="Google Shape;162;p29">
            <a:extLst>
              <a:ext uri="{FF2B5EF4-FFF2-40B4-BE49-F238E27FC236}">
                <a16:creationId xmlns:a16="http://schemas.microsoft.com/office/drawing/2014/main" id="{930DAD1E-A8C2-87F8-2447-E6933B9A9FD2}"/>
              </a:ext>
            </a:extLst>
          </p:cNvPr>
          <p:cNvPicPr preferRelativeResize="0">
            <a:picLocks noChangeAspect="1"/>
          </p:cNvPicPr>
          <p:nvPr/>
        </p:nvPicPr>
        <p:blipFill rotWithShape="1">
          <a:blip r:embed="rId7">
            <a:alphaModFix/>
          </a:blip>
          <a:srcRect/>
          <a:stretch/>
        </p:blipFill>
        <p:spPr>
          <a:xfrm>
            <a:off x="5326616" y="2450776"/>
            <a:ext cx="287224" cy="481315"/>
          </a:xfrm>
          <a:prstGeom prst="rect">
            <a:avLst/>
          </a:prstGeom>
          <a:noFill/>
          <a:ln>
            <a:noFill/>
          </a:ln>
        </p:spPr>
      </p:pic>
      <p:pic>
        <p:nvPicPr>
          <p:cNvPr id="328" name="Google Shape;163;p29">
            <a:extLst>
              <a:ext uri="{FF2B5EF4-FFF2-40B4-BE49-F238E27FC236}">
                <a16:creationId xmlns:a16="http://schemas.microsoft.com/office/drawing/2014/main" id="{4A824521-7EEA-3544-B96A-276C810EEE2B}"/>
              </a:ext>
            </a:extLst>
          </p:cNvPr>
          <p:cNvPicPr preferRelativeResize="0">
            <a:picLocks noChangeAspect="1"/>
          </p:cNvPicPr>
          <p:nvPr/>
        </p:nvPicPr>
        <p:blipFill rotWithShape="1">
          <a:blip r:embed="rId8">
            <a:alphaModFix/>
          </a:blip>
          <a:srcRect/>
          <a:stretch/>
        </p:blipFill>
        <p:spPr>
          <a:xfrm>
            <a:off x="5283821" y="3389178"/>
            <a:ext cx="390558" cy="465221"/>
          </a:xfrm>
          <a:prstGeom prst="rect">
            <a:avLst/>
          </a:prstGeom>
          <a:noFill/>
          <a:ln>
            <a:noFill/>
          </a:ln>
        </p:spPr>
      </p:pic>
      <p:pic>
        <p:nvPicPr>
          <p:cNvPr id="329" name="Google Shape;165;p29">
            <a:extLst>
              <a:ext uri="{FF2B5EF4-FFF2-40B4-BE49-F238E27FC236}">
                <a16:creationId xmlns:a16="http://schemas.microsoft.com/office/drawing/2014/main" id="{23247BB5-FBCE-69ED-342A-93E921961B4E}"/>
              </a:ext>
            </a:extLst>
          </p:cNvPr>
          <p:cNvPicPr preferRelativeResize="0">
            <a:picLocks noChangeAspect="1"/>
          </p:cNvPicPr>
          <p:nvPr/>
        </p:nvPicPr>
        <p:blipFill rotWithShape="1">
          <a:blip r:embed="rId9">
            <a:alphaModFix/>
          </a:blip>
          <a:srcRect/>
          <a:stretch/>
        </p:blipFill>
        <p:spPr>
          <a:xfrm>
            <a:off x="5356032" y="1475231"/>
            <a:ext cx="294454" cy="498673"/>
          </a:xfrm>
          <a:prstGeom prst="rect">
            <a:avLst/>
          </a:prstGeom>
          <a:noFill/>
          <a:ln>
            <a:noFill/>
          </a:ln>
        </p:spPr>
      </p:pic>
      <p:sp>
        <p:nvSpPr>
          <p:cNvPr id="330" name="Google Shape;269;p35">
            <a:extLst>
              <a:ext uri="{FF2B5EF4-FFF2-40B4-BE49-F238E27FC236}">
                <a16:creationId xmlns:a16="http://schemas.microsoft.com/office/drawing/2014/main" id="{DC712BD7-00B8-9E64-6BC5-E51BB93DFD4B}"/>
              </a:ext>
            </a:extLst>
          </p:cNvPr>
          <p:cNvSpPr txBox="1"/>
          <p:nvPr/>
        </p:nvSpPr>
        <p:spPr>
          <a:xfrm>
            <a:off x="4751837" y="2011069"/>
            <a:ext cx="1080000" cy="180000"/>
          </a:xfrm>
          <a:prstGeom prst="roundRect">
            <a:avLst>
              <a:gd name="adj" fmla="val 50000"/>
            </a:avLst>
          </a:prstGeom>
          <a:solidFill>
            <a:schemeClr val="bg2">
              <a:lumMod val="20000"/>
              <a:lumOff val="80000"/>
            </a:schemeClr>
          </a:solidFill>
          <a:ln w="9525" cap="flat" cmpd="sng">
            <a:no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ja-JP" altLang="en-US" sz="900" b="1" dirty="0">
                <a:solidFill>
                  <a:schemeClr val="tx1"/>
                </a:solidFill>
                <a:latin typeface="+mn-ea"/>
                <a:ea typeface="+mn-ea"/>
                <a:cs typeface="Meiryo"/>
                <a:sym typeface="Meiryo"/>
              </a:rPr>
              <a:t>サービス事業者 </a:t>
            </a:r>
            <a:r>
              <a:rPr lang="en-US" altLang="ja-JP" sz="900" b="1" dirty="0">
                <a:solidFill>
                  <a:schemeClr val="tx1"/>
                </a:solidFill>
                <a:latin typeface="+mn-ea"/>
                <a:ea typeface="+mn-ea"/>
                <a:cs typeface="Meiryo"/>
                <a:sym typeface="Meiryo"/>
              </a:rPr>
              <a:t>A</a:t>
            </a:r>
            <a:endParaRPr sz="900" b="1" dirty="0">
              <a:solidFill>
                <a:schemeClr val="tx1"/>
              </a:solidFill>
              <a:latin typeface="+mn-ea"/>
              <a:ea typeface="+mn-ea"/>
              <a:cs typeface="Meiryo"/>
              <a:sym typeface="Meiryo"/>
            </a:endParaRPr>
          </a:p>
        </p:txBody>
      </p:sp>
      <p:sp>
        <p:nvSpPr>
          <p:cNvPr id="331" name="Google Shape;269;p35">
            <a:extLst>
              <a:ext uri="{FF2B5EF4-FFF2-40B4-BE49-F238E27FC236}">
                <a16:creationId xmlns:a16="http://schemas.microsoft.com/office/drawing/2014/main" id="{C1F02E8B-B1FB-7A52-B7E2-1C3B63E77032}"/>
              </a:ext>
            </a:extLst>
          </p:cNvPr>
          <p:cNvSpPr txBox="1"/>
          <p:nvPr/>
        </p:nvSpPr>
        <p:spPr>
          <a:xfrm>
            <a:off x="4751837" y="2976334"/>
            <a:ext cx="1080000" cy="180000"/>
          </a:xfrm>
          <a:prstGeom prst="roundRect">
            <a:avLst>
              <a:gd name="adj" fmla="val 50000"/>
            </a:avLst>
          </a:prstGeom>
          <a:solidFill>
            <a:schemeClr val="bg2">
              <a:lumMod val="20000"/>
              <a:lumOff val="80000"/>
            </a:schemeClr>
          </a:solidFill>
          <a:ln w="9525" cap="flat" cmpd="sng">
            <a:no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ja-JP" altLang="en-US" sz="900" b="1" dirty="0">
                <a:solidFill>
                  <a:schemeClr val="tx1"/>
                </a:solidFill>
                <a:latin typeface="+mn-ea"/>
                <a:ea typeface="+mn-ea"/>
                <a:cs typeface="Meiryo"/>
                <a:sym typeface="Meiryo"/>
              </a:rPr>
              <a:t>サービス事業者 </a:t>
            </a:r>
            <a:r>
              <a:rPr lang="en-US" altLang="ja-JP" sz="900" b="1" dirty="0">
                <a:solidFill>
                  <a:schemeClr val="tx1"/>
                </a:solidFill>
                <a:latin typeface="+mn-ea"/>
                <a:ea typeface="+mn-ea"/>
                <a:cs typeface="Meiryo"/>
                <a:sym typeface="Meiryo"/>
              </a:rPr>
              <a:t>B</a:t>
            </a:r>
            <a:endParaRPr sz="900" b="1" dirty="0">
              <a:solidFill>
                <a:schemeClr val="tx1"/>
              </a:solidFill>
              <a:latin typeface="+mn-ea"/>
              <a:ea typeface="+mn-ea"/>
              <a:cs typeface="Meiryo"/>
              <a:sym typeface="Meiryo"/>
            </a:endParaRPr>
          </a:p>
        </p:txBody>
      </p:sp>
      <p:sp>
        <p:nvSpPr>
          <p:cNvPr id="332" name="Google Shape;269;p35">
            <a:extLst>
              <a:ext uri="{FF2B5EF4-FFF2-40B4-BE49-F238E27FC236}">
                <a16:creationId xmlns:a16="http://schemas.microsoft.com/office/drawing/2014/main" id="{6E77B6E4-8D05-24A6-843E-4904E86AEED2}"/>
              </a:ext>
            </a:extLst>
          </p:cNvPr>
          <p:cNvSpPr txBox="1"/>
          <p:nvPr/>
        </p:nvSpPr>
        <p:spPr>
          <a:xfrm>
            <a:off x="4751837" y="3905959"/>
            <a:ext cx="1080000" cy="180000"/>
          </a:xfrm>
          <a:prstGeom prst="roundRect">
            <a:avLst>
              <a:gd name="adj" fmla="val 50000"/>
            </a:avLst>
          </a:prstGeom>
          <a:solidFill>
            <a:schemeClr val="bg2">
              <a:lumMod val="20000"/>
              <a:lumOff val="80000"/>
            </a:schemeClr>
          </a:solidFill>
          <a:ln w="9525" cap="flat" cmpd="sng">
            <a:no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ja-JP" altLang="en-US" sz="900" b="1" dirty="0">
                <a:solidFill>
                  <a:schemeClr val="tx1"/>
                </a:solidFill>
                <a:latin typeface="+mn-ea"/>
                <a:ea typeface="+mn-ea"/>
                <a:cs typeface="Meiryo"/>
                <a:sym typeface="Meiryo"/>
              </a:rPr>
              <a:t>サービス事業者 </a:t>
            </a:r>
            <a:r>
              <a:rPr lang="en-US" altLang="ja-JP" sz="900" b="1" dirty="0">
                <a:solidFill>
                  <a:schemeClr val="tx1"/>
                </a:solidFill>
                <a:latin typeface="+mn-ea"/>
                <a:ea typeface="+mn-ea"/>
                <a:cs typeface="Meiryo"/>
                <a:sym typeface="Meiryo"/>
              </a:rPr>
              <a:t>C</a:t>
            </a:r>
            <a:endParaRPr sz="900" b="1" dirty="0">
              <a:solidFill>
                <a:schemeClr val="tx1"/>
              </a:solidFill>
              <a:latin typeface="+mn-ea"/>
              <a:ea typeface="+mn-ea"/>
              <a:cs typeface="Meiryo"/>
              <a:sym typeface="Meiryo"/>
            </a:endParaRPr>
          </a:p>
        </p:txBody>
      </p:sp>
      <p:sp>
        <p:nvSpPr>
          <p:cNvPr id="333" name="正方形/長方形 332">
            <a:extLst>
              <a:ext uri="{FF2B5EF4-FFF2-40B4-BE49-F238E27FC236}">
                <a16:creationId xmlns:a16="http://schemas.microsoft.com/office/drawing/2014/main" id="{F9E5172F-9AA0-A492-A25D-5AAA946375B5}"/>
              </a:ext>
            </a:extLst>
          </p:cNvPr>
          <p:cNvSpPr/>
          <p:nvPr/>
        </p:nvSpPr>
        <p:spPr>
          <a:xfrm>
            <a:off x="4751837" y="4394314"/>
            <a:ext cx="3924471" cy="2880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ctr"/>
          <a:lstStyle/>
          <a:p>
            <a:pPr algn="ctr"/>
            <a:r>
              <a:rPr kumimoji="1" lang="en-US" altLang="ja-JP" sz="1100" b="1" dirty="0">
                <a:solidFill>
                  <a:srgbClr val="C00000"/>
                </a:solidFill>
              </a:rPr>
              <a:t>DC3</a:t>
            </a:r>
            <a:r>
              <a:rPr kumimoji="1" lang="ja-JP" altLang="en-US" sz="1100" b="1" dirty="0">
                <a:solidFill>
                  <a:srgbClr val="C00000"/>
                </a:solidFill>
              </a:rPr>
              <a:t>システム使用料：プレイヤー利用料</a:t>
            </a:r>
            <a:r>
              <a:rPr kumimoji="1" lang="en-US" altLang="ja-JP" sz="1100" b="1" dirty="0">
                <a:solidFill>
                  <a:srgbClr val="C00000"/>
                </a:solidFill>
              </a:rPr>
              <a:t>×</a:t>
            </a:r>
            <a:r>
              <a:rPr kumimoji="1" lang="en-US" altLang="ja-JP" sz="1600" b="1" dirty="0">
                <a:solidFill>
                  <a:srgbClr val="C00000"/>
                </a:solidFill>
              </a:rPr>
              <a:t>0.5</a:t>
            </a:r>
            <a:r>
              <a:rPr kumimoji="1" lang="en-US" altLang="ja-JP" sz="1200" b="1" dirty="0">
                <a:solidFill>
                  <a:srgbClr val="C00000"/>
                </a:solidFill>
              </a:rPr>
              <a:t>%</a:t>
            </a:r>
            <a:endParaRPr kumimoji="1" lang="ja-JP" altLang="en-US" sz="1200" b="1" dirty="0">
              <a:solidFill>
                <a:srgbClr val="C00000"/>
              </a:solidFill>
            </a:endParaRPr>
          </a:p>
        </p:txBody>
      </p:sp>
      <p:grpSp>
        <p:nvGrpSpPr>
          <p:cNvPr id="334" name="グループ化 333">
            <a:extLst>
              <a:ext uri="{FF2B5EF4-FFF2-40B4-BE49-F238E27FC236}">
                <a16:creationId xmlns:a16="http://schemas.microsoft.com/office/drawing/2014/main" id="{0DEB6C29-C7D6-3CB5-B2AE-1EF6B6EABC2B}"/>
              </a:ext>
            </a:extLst>
          </p:cNvPr>
          <p:cNvGrpSpPr/>
          <p:nvPr/>
        </p:nvGrpSpPr>
        <p:grpSpPr>
          <a:xfrm>
            <a:off x="7720634" y="2452606"/>
            <a:ext cx="431200" cy="423978"/>
            <a:chOff x="3315240" y="3042754"/>
            <a:chExt cx="431200" cy="423978"/>
          </a:xfrm>
        </p:grpSpPr>
        <p:grpSp>
          <p:nvGrpSpPr>
            <p:cNvPr id="335" name="グループ化 334">
              <a:extLst>
                <a:ext uri="{FF2B5EF4-FFF2-40B4-BE49-F238E27FC236}">
                  <a16:creationId xmlns:a16="http://schemas.microsoft.com/office/drawing/2014/main" id="{3ADE6871-27CC-A954-15F5-C242D097D728}"/>
                </a:ext>
              </a:extLst>
            </p:cNvPr>
            <p:cNvGrpSpPr>
              <a:grpSpLocks noChangeAspect="1"/>
            </p:cNvGrpSpPr>
            <p:nvPr/>
          </p:nvGrpSpPr>
          <p:grpSpPr>
            <a:xfrm>
              <a:off x="3400430" y="3120311"/>
              <a:ext cx="346010" cy="346421"/>
              <a:chOff x="6774059" y="5414702"/>
              <a:chExt cx="605753" cy="606473"/>
            </a:xfrm>
          </p:grpSpPr>
          <p:sp>
            <p:nvSpPr>
              <p:cNvPr id="342" name="楕円 341">
                <a:extLst>
                  <a:ext uri="{FF2B5EF4-FFF2-40B4-BE49-F238E27FC236}">
                    <a16:creationId xmlns:a16="http://schemas.microsoft.com/office/drawing/2014/main" id="{42CA8172-CF22-1BE4-D154-2F689C2ED472}"/>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3" name="図 342">
                <a:extLst>
                  <a:ext uri="{FF2B5EF4-FFF2-40B4-BE49-F238E27FC236}">
                    <a16:creationId xmlns:a16="http://schemas.microsoft.com/office/drawing/2014/main" id="{22F84809-F016-F1AB-CC18-2DE9736DF697}"/>
                  </a:ext>
                </a:extLst>
              </p:cNvPr>
              <p:cNvPicPr>
                <a:picLocks noChangeAspect="1"/>
              </p:cNvPicPr>
              <p:nvPr/>
            </p:nvPicPr>
            <p:blipFill>
              <a:blip r:embed="rId5"/>
              <a:stretch>
                <a:fillRect/>
              </a:stretch>
            </p:blipFill>
            <p:spPr>
              <a:xfrm>
                <a:off x="6774059" y="5414703"/>
                <a:ext cx="605753" cy="606472"/>
              </a:xfrm>
              <a:prstGeom prst="rect">
                <a:avLst/>
              </a:prstGeom>
            </p:spPr>
          </p:pic>
        </p:grpSp>
        <p:grpSp>
          <p:nvGrpSpPr>
            <p:cNvPr id="336" name="グループ化 335">
              <a:extLst>
                <a:ext uri="{FF2B5EF4-FFF2-40B4-BE49-F238E27FC236}">
                  <a16:creationId xmlns:a16="http://schemas.microsoft.com/office/drawing/2014/main" id="{4DDD0F6D-8CB8-C71F-D2A0-9DC79C4B6B85}"/>
                </a:ext>
              </a:extLst>
            </p:cNvPr>
            <p:cNvGrpSpPr>
              <a:grpSpLocks noChangeAspect="1"/>
            </p:cNvGrpSpPr>
            <p:nvPr/>
          </p:nvGrpSpPr>
          <p:grpSpPr>
            <a:xfrm>
              <a:off x="3357835" y="3082849"/>
              <a:ext cx="346010" cy="346421"/>
              <a:chOff x="6774059" y="5414702"/>
              <a:chExt cx="605753" cy="606473"/>
            </a:xfrm>
          </p:grpSpPr>
          <p:sp>
            <p:nvSpPr>
              <p:cNvPr id="340" name="楕円 339">
                <a:extLst>
                  <a:ext uri="{FF2B5EF4-FFF2-40B4-BE49-F238E27FC236}">
                    <a16:creationId xmlns:a16="http://schemas.microsoft.com/office/drawing/2014/main" id="{5FDC01FB-2DA4-6E00-62E9-4FD748F750CB}"/>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1" name="図 340">
                <a:extLst>
                  <a:ext uri="{FF2B5EF4-FFF2-40B4-BE49-F238E27FC236}">
                    <a16:creationId xmlns:a16="http://schemas.microsoft.com/office/drawing/2014/main" id="{A99BF3E2-9783-5ED3-65DE-EEC990B1B37E}"/>
                  </a:ext>
                </a:extLst>
              </p:cNvPr>
              <p:cNvPicPr>
                <a:picLocks noChangeAspect="1"/>
              </p:cNvPicPr>
              <p:nvPr/>
            </p:nvPicPr>
            <p:blipFill>
              <a:blip r:embed="rId5"/>
              <a:stretch>
                <a:fillRect/>
              </a:stretch>
            </p:blipFill>
            <p:spPr>
              <a:xfrm>
                <a:off x="6774059" y="5414703"/>
                <a:ext cx="605753" cy="606472"/>
              </a:xfrm>
              <a:prstGeom prst="rect">
                <a:avLst/>
              </a:prstGeom>
            </p:spPr>
          </p:pic>
        </p:grpSp>
        <p:grpSp>
          <p:nvGrpSpPr>
            <p:cNvPr id="337" name="グループ化 336">
              <a:extLst>
                <a:ext uri="{FF2B5EF4-FFF2-40B4-BE49-F238E27FC236}">
                  <a16:creationId xmlns:a16="http://schemas.microsoft.com/office/drawing/2014/main" id="{E8BF9DBE-0051-14E0-2E6F-A2DF5454F1B5}"/>
                </a:ext>
              </a:extLst>
            </p:cNvPr>
            <p:cNvGrpSpPr>
              <a:grpSpLocks noChangeAspect="1"/>
            </p:cNvGrpSpPr>
            <p:nvPr/>
          </p:nvGrpSpPr>
          <p:grpSpPr>
            <a:xfrm>
              <a:off x="3315240" y="3042754"/>
              <a:ext cx="346010" cy="346421"/>
              <a:chOff x="6774059" y="5414702"/>
              <a:chExt cx="605753" cy="606473"/>
            </a:xfrm>
          </p:grpSpPr>
          <p:sp>
            <p:nvSpPr>
              <p:cNvPr id="338" name="楕円 337">
                <a:extLst>
                  <a:ext uri="{FF2B5EF4-FFF2-40B4-BE49-F238E27FC236}">
                    <a16:creationId xmlns:a16="http://schemas.microsoft.com/office/drawing/2014/main" id="{9B8EF42C-C7F2-1B5C-7A02-998C97999EC0}"/>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39" name="図 338">
                <a:extLst>
                  <a:ext uri="{FF2B5EF4-FFF2-40B4-BE49-F238E27FC236}">
                    <a16:creationId xmlns:a16="http://schemas.microsoft.com/office/drawing/2014/main" id="{D3A472A2-3FA7-9CAE-81A7-3ACFC1745C6F}"/>
                  </a:ext>
                </a:extLst>
              </p:cNvPr>
              <p:cNvPicPr>
                <a:picLocks noChangeAspect="1"/>
              </p:cNvPicPr>
              <p:nvPr/>
            </p:nvPicPr>
            <p:blipFill>
              <a:blip r:embed="rId5"/>
              <a:stretch>
                <a:fillRect/>
              </a:stretch>
            </p:blipFill>
            <p:spPr>
              <a:xfrm>
                <a:off x="6774059" y="5414703"/>
                <a:ext cx="605753" cy="606472"/>
              </a:xfrm>
              <a:prstGeom prst="rect">
                <a:avLst/>
              </a:prstGeom>
            </p:spPr>
          </p:pic>
        </p:grpSp>
      </p:grpSp>
      <p:grpSp>
        <p:nvGrpSpPr>
          <p:cNvPr id="344" name="グループ化 343">
            <a:extLst>
              <a:ext uri="{FF2B5EF4-FFF2-40B4-BE49-F238E27FC236}">
                <a16:creationId xmlns:a16="http://schemas.microsoft.com/office/drawing/2014/main" id="{116D2811-E6D6-1068-4AED-77B2446A9F85}"/>
              </a:ext>
            </a:extLst>
          </p:cNvPr>
          <p:cNvGrpSpPr/>
          <p:nvPr/>
        </p:nvGrpSpPr>
        <p:grpSpPr>
          <a:xfrm>
            <a:off x="6445778" y="2034026"/>
            <a:ext cx="909783" cy="1176936"/>
            <a:chOff x="2180268" y="2269009"/>
            <a:chExt cx="909783" cy="1176936"/>
          </a:xfrm>
        </p:grpSpPr>
        <p:pic>
          <p:nvPicPr>
            <p:cNvPr id="347" name="図 346">
              <a:extLst>
                <a:ext uri="{FF2B5EF4-FFF2-40B4-BE49-F238E27FC236}">
                  <a16:creationId xmlns:a16="http://schemas.microsoft.com/office/drawing/2014/main" id="{11E493D4-561A-CBCD-2722-92E1EF2432AB}"/>
                </a:ext>
              </a:extLst>
            </p:cNvPr>
            <p:cNvPicPr>
              <a:picLocks noChangeAspect="1"/>
            </p:cNvPicPr>
            <p:nvPr/>
          </p:nvPicPr>
          <p:blipFill>
            <a:blip r:embed="rId6"/>
            <a:stretch>
              <a:fillRect/>
            </a:stretch>
          </p:blipFill>
          <p:spPr>
            <a:xfrm>
              <a:off x="2243625" y="2338857"/>
              <a:ext cx="775551" cy="820791"/>
            </a:xfrm>
            <a:prstGeom prst="rect">
              <a:avLst/>
            </a:prstGeom>
          </p:spPr>
        </p:pic>
        <p:sp>
          <p:nvSpPr>
            <p:cNvPr id="348" name="四角形: 上の 2 つの角を丸める 347">
              <a:extLst>
                <a:ext uri="{FF2B5EF4-FFF2-40B4-BE49-F238E27FC236}">
                  <a16:creationId xmlns:a16="http://schemas.microsoft.com/office/drawing/2014/main" id="{BC6BEA85-3EC9-16EA-AECE-A7CF1CD4FFA5}"/>
                </a:ext>
              </a:extLst>
            </p:cNvPr>
            <p:cNvSpPr/>
            <p:nvPr/>
          </p:nvSpPr>
          <p:spPr>
            <a:xfrm rot="10800000">
              <a:off x="2180269" y="3200478"/>
              <a:ext cx="909782" cy="24546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9" name="Google Shape;269;p35">
              <a:extLst>
                <a:ext uri="{FF2B5EF4-FFF2-40B4-BE49-F238E27FC236}">
                  <a16:creationId xmlns:a16="http://schemas.microsoft.com/office/drawing/2014/main" id="{042B2FC0-3612-B3BF-913C-740E5A303CEA}"/>
                </a:ext>
              </a:extLst>
            </p:cNvPr>
            <p:cNvSpPr txBox="1"/>
            <p:nvPr/>
          </p:nvSpPr>
          <p:spPr>
            <a:xfrm>
              <a:off x="2180268" y="3211317"/>
              <a:ext cx="909783" cy="216000"/>
            </a:xfrm>
            <a:prstGeom prst="rect">
              <a:avLst/>
            </a:prstGeom>
            <a:noFill/>
            <a:ln w="9525" cap="flat" cmpd="sng">
              <a:no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en-US" altLang="ja-JP" sz="1100" b="1" dirty="0">
                  <a:solidFill>
                    <a:schemeClr val="bg1"/>
                  </a:solidFill>
                  <a:latin typeface="+mn-ea"/>
                  <a:ea typeface="+mn-ea"/>
                  <a:cs typeface="Meiryo"/>
                  <a:sym typeface="Meiryo"/>
                </a:rPr>
                <a:t>DC3</a:t>
              </a:r>
              <a:r>
                <a:rPr lang="ja-JP" altLang="en-US" sz="1100" b="1" dirty="0">
                  <a:solidFill>
                    <a:schemeClr val="bg1"/>
                  </a:solidFill>
                  <a:latin typeface="+mn-ea"/>
                  <a:ea typeface="+mn-ea"/>
                  <a:cs typeface="Meiryo"/>
                  <a:sym typeface="Meiryo"/>
                </a:rPr>
                <a:t>が集計</a:t>
              </a:r>
              <a:endParaRPr sz="1100" b="1" dirty="0">
                <a:solidFill>
                  <a:schemeClr val="bg1"/>
                </a:solidFill>
                <a:latin typeface="+mn-ea"/>
                <a:ea typeface="+mn-ea"/>
                <a:cs typeface="Meiryo"/>
                <a:sym typeface="Meiryo"/>
              </a:endParaRPr>
            </a:p>
          </p:txBody>
        </p:sp>
        <p:sp>
          <p:nvSpPr>
            <p:cNvPr id="350" name="四角形: 角を丸くする 349">
              <a:extLst>
                <a:ext uri="{FF2B5EF4-FFF2-40B4-BE49-F238E27FC236}">
                  <a16:creationId xmlns:a16="http://schemas.microsoft.com/office/drawing/2014/main" id="{29A0278F-7AE1-60D6-2526-9EBBD4EA0904}"/>
                </a:ext>
              </a:extLst>
            </p:cNvPr>
            <p:cNvSpPr/>
            <p:nvPr/>
          </p:nvSpPr>
          <p:spPr>
            <a:xfrm>
              <a:off x="2180268" y="2269009"/>
              <a:ext cx="909783" cy="1176936"/>
            </a:xfrm>
            <a:prstGeom prst="roundRect">
              <a:avLst>
                <a:gd name="adj" fmla="val 4167"/>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351" name="コネクタ: カギ線 350">
            <a:extLst>
              <a:ext uri="{FF2B5EF4-FFF2-40B4-BE49-F238E27FC236}">
                <a16:creationId xmlns:a16="http://schemas.microsoft.com/office/drawing/2014/main" id="{6E66EA85-12E2-E9F0-2555-8086C82FB73D}"/>
              </a:ext>
            </a:extLst>
          </p:cNvPr>
          <p:cNvCxnSpPr>
            <a:cxnSpLocks/>
            <a:stCxn id="329" idx="3"/>
            <a:endCxn id="352" idx="1"/>
          </p:cNvCxnSpPr>
          <p:nvPr/>
        </p:nvCxnSpPr>
        <p:spPr>
          <a:xfrm>
            <a:off x="5650486" y="1724568"/>
            <a:ext cx="787774" cy="551910"/>
          </a:xfrm>
          <a:prstGeom prst="bentConnector3">
            <a:avLst>
              <a:gd name="adj1" fmla="val 50000"/>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52" name="正方形/長方形 351">
            <a:extLst>
              <a:ext uri="{FF2B5EF4-FFF2-40B4-BE49-F238E27FC236}">
                <a16:creationId xmlns:a16="http://schemas.microsoft.com/office/drawing/2014/main" id="{1A5FC539-4BE2-2751-EB3C-CD957A6E67FA}"/>
              </a:ext>
            </a:extLst>
          </p:cNvPr>
          <p:cNvSpPr/>
          <p:nvPr/>
        </p:nvSpPr>
        <p:spPr>
          <a:xfrm>
            <a:off x="6438260" y="2147783"/>
            <a:ext cx="227657" cy="257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3" name="正方形/長方形 352">
            <a:extLst>
              <a:ext uri="{FF2B5EF4-FFF2-40B4-BE49-F238E27FC236}">
                <a16:creationId xmlns:a16="http://schemas.microsoft.com/office/drawing/2014/main" id="{1CA3FE25-4682-F791-6819-717CBCABFACE}"/>
              </a:ext>
            </a:extLst>
          </p:cNvPr>
          <p:cNvSpPr/>
          <p:nvPr/>
        </p:nvSpPr>
        <p:spPr>
          <a:xfrm>
            <a:off x="6438260" y="2847639"/>
            <a:ext cx="227657" cy="257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54" name="コネクタ: カギ線 353">
            <a:extLst>
              <a:ext uri="{FF2B5EF4-FFF2-40B4-BE49-F238E27FC236}">
                <a16:creationId xmlns:a16="http://schemas.microsoft.com/office/drawing/2014/main" id="{B9314EB2-1C5D-30A8-0657-AD9859AF1F98}"/>
              </a:ext>
            </a:extLst>
          </p:cNvPr>
          <p:cNvCxnSpPr>
            <a:cxnSpLocks/>
            <a:stCxn id="328" idx="3"/>
            <a:endCxn id="353" idx="1"/>
          </p:cNvCxnSpPr>
          <p:nvPr/>
        </p:nvCxnSpPr>
        <p:spPr>
          <a:xfrm flipV="1">
            <a:off x="5674379" y="2976334"/>
            <a:ext cx="763881" cy="645455"/>
          </a:xfrm>
          <a:prstGeom prst="bentConnector3">
            <a:avLst>
              <a:gd name="adj1" fmla="val 50000"/>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55" name="直線矢印コネクタ 354">
            <a:extLst>
              <a:ext uri="{FF2B5EF4-FFF2-40B4-BE49-F238E27FC236}">
                <a16:creationId xmlns:a16="http://schemas.microsoft.com/office/drawing/2014/main" id="{0C96300D-5918-5348-2F6C-3A425FAD4E39}"/>
              </a:ext>
            </a:extLst>
          </p:cNvPr>
          <p:cNvCxnSpPr/>
          <p:nvPr/>
        </p:nvCxnSpPr>
        <p:spPr>
          <a:xfrm>
            <a:off x="5674379" y="2646591"/>
            <a:ext cx="763881"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356" name="グループ化 355">
            <a:extLst>
              <a:ext uri="{FF2B5EF4-FFF2-40B4-BE49-F238E27FC236}">
                <a16:creationId xmlns:a16="http://schemas.microsoft.com/office/drawing/2014/main" id="{307EAFC6-027F-A98B-8317-203396175BD1}"/>
              </a:ext>
            </a:extLst>
          </p:cNvPr>
          <p:cNvGrpSpPr>
            <a:grpSpLocks noChangeAspect="1"/>
          </p:cNvGrpSpPr>
          <p:nvPr/>
        </p:nvGrpSpPr>
        <p:grpSpPr>
          <a:xfrm>
            <a:off x="5879949" y="1550095"/>
            <a:ext cx="346010" cy="346421"/>
            <a:chOff x="6774059" y="5414702"/>
            <a:chExt cx="605753" cy="606473"/>
          </a:xfrm>
        </p:grpSpPr>
        <p:sp>
          <p:nvSpPr>
            <p:cNvPr id="357" name="楕円 356">
              <a:extLst>
                <a:ext uri="{FF2B5EF4-FFF2-40B4-BE49-F238E27FC236}">
                  <a16:creationId xmlns:a16="http://schemas.microsoft.com/office/drawing/2014/main" id="{7272300D-A674-DA19-6944-D8B4C9F892CB}"/>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58" name="図 357">
              <a:extLst>
                <a:ext uri="{FF2B5EF4-FFF2-40B4-BE49-F238E27FC236}">
                  <a16:creationId xmlns:a16="http://schemas.microsoft.com/office/drawing/2014/main" id="{D867526F-1D06-6A3A-56C7-5080BF312188}"/>
                </a:ext>
              </a:extLst>
            </p:cNvPr>
            <p:cNvPicPr>
              <a:picLocks noChangeAspect="1"/>
            </p:cNvPicPr>
            <p:nvPr/>
          </p:nvPicPr>
          <p:blipFill>
            <a:blip r:embed="rId5"/>
            <a:stretch>
              <a:fillRect/>
            </a:stretch>
          </p:blipFill>
          <p:spPr>
            <a:xfrm>
              <a:off x="6774059" y="5414703"/>
              <a:ext cx="605753" cy="606472"/>
            </a:xfrm>
            <a:prstGeom prst="rect">
              <a:avLst/>
            </a:prstGeom>
          </p:spPr>
        </p:pic>
      </p:grpSp>
      <p:grpSp>
        <p:nvGrpSpPr>
          <p:cNvPr id="359" name="グループ化 358">
            <a:extLst>
              <a:ext uri="{FF2B5EF4-FFF2-40B4-BE49-F238E27FC236}">
                <a16:creationId xmlns:a16="http://schemas.microsoft.com/office/drawing/2014/main" id="{A5292ED0-A6A8-FD7A-B251-DB12B7E74C98}"/>
              </a:ext>
            </a:extLst>
          </p:cNvPr>
          <p:cNvGrpSpPr>
            <a:grpSpLocks noChangeAspect="1"/>
          </p:cNvGrpSpPr>
          <p:nvPr/>
        </p:nvGrpSpPr>
        <p:grpSpPr>
          <a:xfrm>
            <a:off x="5879949" y="2471978"/>
            <a:ext cx="346010" cy="346421"/>
            <a:chOff x="6774059" y="5414702"/>
            <a:chExt cx="605753" cy="606473"/>
          </a:xfrm>
        </p:grpSpPr>
        <p:sp>
          <p:nvSpPr>
            <p:cNvPr id="360" name="楕円 359">
              <a:extLst>
                <a:ext uri="{FF2B5EF4-FFF2-40B4-BE49-F238E27FC236}">
                  <a16:creationId xmlns:a16="http://schemas.microsoft.com/office/drawing/2014/main" id="{25AD506B-5088-1A0C-7464-1F3A0F715A69}"/>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61" name="図 360">
              <a:extLst>
                <a:ext uri="{FF2B5EF4-FFF2-40B4-BE49-F238E27FC236}">
                  <a16:creationId xmlns:a16="http://schemas.microsoft.com/office/drawing/2014/main" id="{BABA9535-0A30-A2FD-C92D-8373E91ACB3E}"/>
                </a:ext>
              </a:extLst>
            </p:cNvPr>
            <p:cNvPicPr>
              <a:picLocks noChangeAspect="1"/>
            </p:cNvPicPr>
            <p:nvPr/>
          </p:nvPicPr>
          <p:blipFill>
            <a:blip r:embed="rId5"/>
            <a:stretch>
              <a:fillRect/>
            </a:stretch>
          </p:blipFill>
          <p:spPr>
            <a:xfrm>
              <a:off x="6774059" y="5414703"/>
              <a:ext cx="605753" cy="606472"/>
            </a:xfrm>
            <a:prstGeom prst="rect">
              <a:avLst/>
            </a:prstGeom>
          </p:spPr>
        </p:pic>
      </p:grpSp>
      <p:grpSp>
        <p:nvGrpSpPr>
          <p:cNvPr id="362" name="グループ化 361">
            <a:extLst>
              <a:ext uri="{FF2B5EF4-FFF2-40B4-BE49-F238E27FC236}">
                <a16:creationId xmlns:a16="http://schemas.microsoft.com/office/drawing/2014/main" id="{1EB0862C-1573-696D-74FF-4770F05359A5}"/>
              </a:ext>
            </a:extLst>
          </p:cNvPr>
          <p:cNvGrpSpPr>
            <a:grpSpLocks noChangeAspect="1"/>
          </p:cNvGrpSpPr>
          <p:nvPr/>
        </p:nvGrpSpPr>
        <p:grpSpPr>
          <a:xfrm>
            <a:off x="5879949" y="3447193"/>
            <a:ext cx="346010" cy="346421"/>
            <a:chOff x="6774059" y="5414702"/>
            <a:chExt cx="605753" cy="606473"/>
          </a:xfrm>
        </p:grpSpPr>
        <p:sp>
          <p:nvSpPr>
            <p:cNvPr id="363" name="楕円 362">
              <a:extLst>
                <a:ext uri="{FF2B5EF4-FFF2-40B4-BE49-F238E27FC236}">
                  <a16:creationId xmlns:a16="http://schemas.microsoft.com/office/drawing/2014/main" id="{B6BFD0D8-1D3A-2B19-0314-BA0905FCA9D5}"/>
                </a:ext>
              </a:extLst>
            </p:cNvPr>
            <p:cNvSpPr/>
            <p:nvPr/>
          </p:nvSpPr>
          <p:spPr>
            <a:xfrm>
              <a:off x="6774059" y="5414702"/>
              <a:ext cx="605753" cy="6057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64" name="図 363">
              <a:extLst>
                <a:ext uri="{FF2B5EF4-FFF2-40B4-BE49-F238E27FC236}">
                  <a16:creationId xmlns:a16="http://schemas.microsoft.com/office/drawing/2014/main" id="{38E0738E-E731-F7CA-3F25-C2C8378D43EB}"/>
                </a:ext>
              </a:extLst>
            </p:cNvPr>
            <p:cNvPicPr>
              <a:picLocks noChangeAspect="1"/>
            </p:cNvPicPr>
            <p:nvPr/>
          </p:nvPicPr>
          <p:blipFill>
            <a:blip r:embed="rId5"/>
            <a:stretch>
              <a:fillRect/>
            </a:stretch>
          </p:blipFill>
          <p:spPr>
            <a:xfrm>
              <a:off x="6774059" y="5414703"/>
              <a:ext cx="605753" cy="606472"/>
            </a:xfrm>
            <a:prstGeom prst="rect">
              <a:avLst/>
            </a:prstGeom>
          </p:spPr>
        </p:pic>
      </p:grpSp>
      <p:cxnSp>
        <p:nvCxnSpPr>
          <p:cNvPr id="365" name="直線コネクタ 364">
            <a:extLst>
              <a:ext uri="{FF2B5EF4-FFF2-40B4-BE49-F238E27FC236}">
                <a16:creationId xmlns:a16="http://schemas.microsoft.com/office/drawing/2014/main" id="{D6705D5E-8C5D-F0F1-5B02-5ABEE7A5FAA7}"/>
              </a:ext>
            </a:extLst>
          </p:cNvPr>
          <p:cNvCxnSpPr>
            <a:cxnSpLocks/>
          </p:cNvCxnSpPr>
          <p:nvPr/>
        </p:nvCxnSpPr>
        <p:spPr>
          <a:xfrm>
            <a:off x="8134707" y="3016381"/>
            <a:ext cx="0" cy="1377933"/>
          </a:xfrm>
          <a:prstGeom prst="line">
            <a:avLst/>
          </a:prstGeom>
          <a:ln w="19050">
            <a:solidFill>
              <a:srgbClr val="C00000"/>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366" name="直線矢印コネクタ 365">
            <a:extLst>
              <a:ext uri="{FF2B5EF4-FFF2-40B4-BE49-F238E27FC236}">
                <a16:creationId xmlns:a16="http://schemas.microsoft.com/office/drawing/2014/main" id="{3941B726-0118-24DC-41D7-5EDEA509D01B}"/>
              </a:ext>
            </a:extLst>
          </p:cNvPr>
          <p:cNvCxnSpPr/>
          <p:nvPr/>
        </p:nvCxnSpPr>
        <p:spPr>
          <a:xfrm>
            <a:off x="7406748" y="2523644"/>
            <a:ext cx="25200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67" name="直線矢印コネクタ 366">
            <a:extLst>
              <a:ext uri="{FF2B5EF4-FFF2-40B4-BE49-F238E27FC236}">
                <a16:creationId xmlns:a16="http://schemas.microsoft.com/office/drawing/2014/main" id="{B64515D0-4707-7A82-18C1-B2B6E11B9E9E}"/>
              </a:ext>
            </a:extLst>
          </p:cNvPr>
          <p:cNvCxnSpPr/>
          <p:nvPr/>
        </p:nvCxnSpPr>
        <p:spPr>
          <a:xfrm>
            <a:off x="7406748" y="2619539"/>
            <a:ext cx="25200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68" name="直線矢印コネクタ 367">
            <a:extLst>
              <a:ext uri="{FF2B5EF4-FFF2-40B4-BE49-F238E27FC236}">
                <a16:creationId xmlns:a16="http://schemas.microsoft.com/office/drawing/2014/main" id="{B1C6429C-E6A4-87C2-26F2-3360C5994479}"/>
              </a:ext>
            </a:extLst>
          </p:cNvPr>
          <p:cNvCxnSpPr/>
          <p:nvPr/>
        </p:nvCxnSpPr>
        <p:spPr>
          <a:xfrm>
            <a:off x="7406748" y="2715434"/>
            <a:ext cx="25200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69" name="Google Shape;269;p35">
            <a:extLst>
              <a:ext uri="{FF2B5EF4-FFF2-40B4-BE49-F238E27FC236}">
                <a16:creationId xmlns:a16="http://schemas.microsoft.com/office/drawing/2014/main" id="{2E6019A4-D19E-27E9-2B33-2B5B8DFCD793}"/>
              </a:ext>
            </a:extLst>
          </p:cNvPr>
          <p:cNvSpPr txBox="1"/>
          <p:nvPr/>
        </p:nvSpPr>
        <p:spPr>
          <a:xfrm>
            <a:off x="7596308" y="2970588"/>
            <a:ext cx="1080000" cy="180000"/>
          </a:xfrm>
          <a:prstGeom prst="roundRect">
            <a:avLst>
              <a:gd name="adj" fmla="val 50000"/>
            </a:avLst>
          </a:prstGeom>
          <a:solidFill>
            <a:schemeClr val="bg2">
              <a:lumMod val="75000"/>
            </a:schemeClr>
          </a:solidFill>
          <a:ln w="9525" cap="flat" cmpd="sng">
            <a:noFill/>
            <a:prstDash val="solid"/>
            <a:round/>
            <a:headEnd type="none" w="sm" len="sm"/>
            <a:tailEnd type="none" w="sm" len="sm"/>
          </a:ln>
        </p:spPr>
        <p:txBody>
          <a:bodyPr spcFirstLastPara="1" wrap="square" lIns="0" tIns="27000" rIns="0" bIns="0" anchor="ctr" anchorCtr="0">
            <a:noAutofit/>
          </a:bodyPr>
          <a:lstStyle/>
          <a:p>
            <a:pPr marL="0" marR="0" lvl="0" indent="0" algn="ctr" rtl="0">
              <a:spcBef>
                <a:spcPts val="0"/>
              </a:spcBef>
              <a:spcAft>
                <a:spcPts val="0"/>
              </a:spcAft>
              <a:buClr>
                <a:srgbClr val="C00000"/>
              </a:buClr>
              <a:buSzPts val="900"/>
              <a:buFont typeface="Meiryo"/>
              <a:buNone/>
            </a:pPr>
            <a:r>
              <a:rPr lang="ja-JP" altLang="en-US" sz="900" b="1" dirty="0">
                <a:solidFill>
                  <a:schemeClr val="bg1"/>
                </a:solidFill>
                <a:latin typeface="+mn-ea"/>
                <a:ea typeface="+mn-ea"/>
                <a:cs typeface="Meiryo"/>
                <a:sym typeface="Meiryo"/>
              </a:rPr>
              <a:t>プレイヤー提供者</a:t>
            </a:r>
            <a:endParaRPr sz="900" b="1" dirty="0">
              <a:solidFill>
                <a:schemeClr val="bg1"/>
              </a:solidFill>
              <a:latin typeface="+mn-ea"/>
              <a:ea typeface="+mn-ea"/>
              <a:cs typeface="Meiryo"/>
              <a:sym typeface="Meiryo"/>
            </a:endParaRPr>
          </a:p>
        </p:txBody>
      </p:sp>
      <p:sp>
        <p:nvSpPr>
          <p:cNvPr id="371" name="六角形 370">
            <a:extLst>
              <a:ext uri="{FF2B5EF4-FFF2-40B4-BE49-F238E27FC236}">
                <a16:creationId xmlns:a16="http://schemas.microsoft.com/office/drawing/2014/main" id="{21DF1E4B-B74D-BD2A-2709-9BE6FFC9BBE3}"/>
              </a:ext>
            </a:extLst>
          </p:cNvPr>
          <p:cNvSpPr/>
          <p:nvPr/>
        </p:nvSpPr>
        <p:spPr>
          <a:xfrm rot="5400000">
            <a:off x="756161" y="1634142"/>
            <a:ext cx="349170" cy="301009"/>
          </a:xfrm>
          <a:prstGeom prst="hexagon">
            <a:avLst>
              <a:gd name="adj" fmla="val 29746"/>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2" name="六角形 371">
            <a:extLst>
              <a:ext uri="{FF2B5EF4-FFF2-40B4-BE49-F238E27FC236}">
                <a16:creationId xmlns:a16="http://schemas.microsoft.com/office/drawing/2014/main" id="{2C15DC5C-0B28-13F4-ECE8-4E4523E2CAD8}"/>
              </a:ext>
            </a:extLst>
          </p:cNvPr>
          <p:cNvSpPr/>
          <p:nvPr/>
        </p:nvSpPr>
        <p:spPr>
          <a:xfrm rot="5400000">
            <a:off x="1101364" y="1634143"/>
            <a:ext cx="349170" cy="301009"/>
          </a:xfrm>
          <a:prstGeom prst="hexagon">
            <a:avLst>
              <a:gd name="adj" fmla="val 29746"/>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3" name="六角形 372">
            <a:extLst>
              <a:ext uri="{FF2B5EF4-FFF2-40B4-BE49-F238E27FC236}">
                <a16:creationId xmlns:a16="http://schemas.microsoft.com/office/drawing/2014/main" id="{2F4097F3-3CDC-60C2-9AB2-853725321A04}"/>
              </a:ext>
            </a:extLst>
          </p:cNvPr>
          <p:cNvSpPr/>
          <p:nvPr/>
        </p:nvSpPr>
        <p:spPr>
          <a:xfrm rot="5400000">
            <a:off x="933706" y="2305352"/>
            <a:ext cx="349170" cy="301009"/>
          </a:xfrm>
          <a:prstGeom prst="hexagon">
            <a:avLst>
              <a:gd name="adj" fmla="val 29746"/>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9" name="グループ化 58">
            <a:extLst>
              <a:ext uri="{FF2B5EF4-FFF2-40B4-BE49-F238E27FC236}">
                <a16:creationId xmlns:a16="http://schemas.microsoft.com/office/drawing/2014/main" id="{CC6F4141-739C-0574-397A-B8F112EBC3AA}"/>
              </a:ext>
            </a:extLst>
          </p:cNvPr>
          <p:cNvGrpSpPr/>
          <p:nvPr/>
        </p:nvGrpSpPr>
        <p:grpSpPr>
          <a:xfrm>
            <a:off x="770718" y="1605466"/>
            <a:ext cx="669955" cy="360058"/>
            <a:chOff x="7128569" y="245987"/>
            <a:chExt cx="669955" cy="360058"/>
          </a:xfrm>
        </p:grpSpPr>
        <p:pic>
          <p:nvPicPr>
            <p:cNvPr id="34" name="図 33">
              <a:extLst>
                <a:ext uri="{FF2B5EF4-FFF2-40B4-BE49-F238E27FC236}">
                  <a16:creationId xmlns:a16="http://schemas.microsoft.com/office/drawing/2014/main" id="{16CBA028-DB33-8F76-8A62-56484620C681}"/>
                </a:ext>
              </a:extLst>
            </p:cNvPr>
            <p:cNvPicPr>
              <a:picLocks noChangeAspect="1"/>
            </p:cNvPicPr>
            <p:nvPr/>
          </p:nvPicPr>
          <p:blipFill>
            <a:blip r:embed="rId10"/>
            <a:stretch>
              <a:fillRect/>
            </a:stretch>
          </p:blipFill>
          <p:spPr>
            <a:xfrm>
              <a:off x="7128569" y="245987"/>
              <a:ext cx="324449" cy="360058"/>
            </a:xfrm>
            <a:prstGeom prst="rect">
              <a:avLst/>
            </a:prstGeom>
          </p:spPr>
        </p:pic>
        <p:pic>
          <p:nvPicPr>
            <p:cNvPr id="35" name="図 34">
              <a:extLst>
                <a:ext uri="{FF2B5EF4-FFF2-40B4-BE49-F238E27FC236}">
                  <a16:creationId xmlns:a16="http://schemas.microsoft.com/office/drawing/2014/main" id="{0A5CA3B7-EB6E-0492-B35F-17270CFF0420}"/>
                </a:ext>
              </a:extLst>
            </p:cNvPr>
            <p:cNvPicPr>
              <a:picLocks noChangeAspect="1"/>
            </p:cNvPicPr>
            <p:nvPr/>
          </p:nvPicPr>
          <p:blipFill>
            <a:blip r:embed="rId11"/>
            <a:stretch>
              <a:fillRect/>
            </a:stretch>
          </p:blipFill>
          <p:spPr>
            <a:xfrm>
              <a:off x="7474075" y="245987"/>
              <a:ext cx="324449" cy="360058"/>
            </a:xfrm>
            <a:prstGeom prst="rect">
              <a:avLst/>
            </a:prstGeom>
          </p:spPr>
        </p:pic>
      </p:grpSp>
      <p:sp>
        <p:nvSpPr>
          <p:cNvPr id="374" name="六角形 373">
            <a:extLst>
              <a:ext uri="{FF2B5EF4-FFF2-40B4-BE49-F238E27FC236}">
                <a16:creationId xmlns:a16="http://schemas.microsoft.com/office/drawing/2014/main" id="{7A039CDD-A6C1-D123-3B15-848184258CFD}"/>
              </a:ext>
            </a:extLst>
          </p:cNvPr>
          <p:cNvSpPr/>
          <p:nvPr/>
        </p:nvSpPr>
        <p:spPr>
          <a:xfrm rot="5400000">
            <a:off x="757607" y="2602521"/>
            <a:ext cx="349170" cy="301009"/>
          </a:xfrm>
          <a:prstGeom prst="hexagon">
            <a:avLst>
              <a:gd name="adj" fmla="val 29746"/>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5" name="六角形 374">
            <a:extLst>
              <a:ext uri="{FF2B5EF4-FFF2-40B4-BE49-F238E27FC236}">
                <a16:creationId xmlns:a16="http://schemas.microsoft.com/office/drawing/2014/main" id="{F00761D0-5E97-3894-2F79-B5B9EB47600F}"/>
              </a:ext>
            </a:extLst>
          </p:cNvPr>
          <p:cNvSpPr/>
          <p:nvPr/>
        </p:nvSpPr>
        <p:spPr>
          <a:xfrm rot="5400000">
            <a:off x="1100684" y="2602522"/>
            <a:ext cx="349170" cy="301009"/>
          </a:xfrm>
          <a:prstGeom prst="hexagon">
            <a:avLst>
              <a:gd name="adj" fmla="val 29746"/>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6" name="六角形 375">
            <a:extLst>
              <a:ext uri="{FF2B5EF4-FFF2-40B4-BE49-F238E27FC236}">
                <a16:creationId xmlns:a16="http://schemas.microsoft.com/office/drawing/2014/main" id="{67E0D9DF-67C6-3A85-4B80-DC8BA7F0EDD1}"/>
              </a:ext>
            </a:extLst>
          </p:cNvPr>
          <p:cNvSpPr/>
          <p:nvPr/>
        </p:nvSpPr>
        <p:spPr>
          <a:xfrm rot="5400000">
            <a:off x="756161" y="3530017"/>
            <a:ext cx="349170" cy="301009"/>
          </a:xfrm>
          <a:prstGeom prst="hexagon">
            <a:avLst>
              <a:gd name="adj" fmla="val 29746"/>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22" name="グループ化 321">
            <a:extLst>
              <a:ext uri="{FF2B5EF4-FFF2-40B4-BE49-F238E27FC236}">
                <a16:creationId xmlns:a16="http://schemas.microsoft.com/office/drawing/2014/main" id="{E4CE3A42-0F1B-F58B-7189-C7BE6C27AC55}"/>
              </a:ext>
            </a:extLst>
          </p:cNvPr>
          <p:cNvGrpSpPr/>
          <p:nvPr/>
        </p:nvGrpSpPr>
        <p:grpSpPr>
          <a:xfrm>
            <a:off x="770718" y="2276205"/>
            <a:ext cx="669955" cy="655069"/>
            <a:chOff x="5028825" y="2725182"/>
            <a:chExt cx="669955" cy="655069"/>
          </a:xfrm>
        </p:grpSpPr>
        <p:pic>
          <p:nvPicPr>
            <p:cNvPr id="38" name="図 37">
              <a:extLst>
                <a:ext uri="{FF2B5EF4-FFF2-40B4-BE49-F238E27FC236}">
                  <a16:creationId xmlns:a16="http://schemas.microsoft.com/office/drawing/2014/main" id="{2BE8BB31-375C-E9E1-3B51-B9761903682D}"/>
                </a:ext>
              </a:extLst>
            </p:cNvPr>
            <p:cNvPicPr>
              <a:picLocks noChangeAspect="1"/>
            </p:cNvPicPr>
            <p:nvPr/>
          </p:nvPicPr>
          <p:blipFill>
            <a:blip r:embed="rId10"/>
            <a:stretch>
              <a:fillRect/>
            </a:stretch>
          </p:blipFill>
          <p:spPr>
            <a:xfrm>
              <a:off x="5028825" y="3020193"/>
              <a:ext cx="324449" cy="360058"/>
            </a:xfrm>
            <a:prstGeom prst="rect">
              <a:avLst/>
            </a:prstGeom>
          </p:spPr>
        </p:pic>
        <p:pic>
          <p:nvPicPr>
            <p:cNvPr id="39" name="図 38">
              <a:extLst>
                <a:ext uri="{FF2B5EF4-FFF2-40B4-BE49-F238E27FC236}">
                  <a16:creationId xmlns:a16="http://schemas.microsoft.com/office/drawing/2014/main" id="{A9690DEA-087B-A541-1ABA-C171AECB428A}"/>
                </a:ext>
              </a:extLst>
            </p:cNvPr>
            <p:cNvPicPr>
              <a:picLocks noChangeAspect="1"/>
            </p:cNvPicPr>
            <p:nvPr/>
          </p:nvPicPr>
          <p:blipFill>
            <a:blip r:embed="rId11"/>
            <a:stretch>
              <a:fillRect/>
            </a:stretch>
          </p:blipFill>
          <p:spPr>
            <a:xfrm>
              <a:off x="5374331" y="3020193"/>
              <a:ext cx="324449" cy="360058"/>
            </a:xfrm>
            <a:prstGeom prst="rect">
              <a:avLst/>
            </a:prstGeom>
          </p:spPr>
        </p:pic>
        <p:pic>
          <p:nvPicPr>
            <p:cNvPr id="40" name="図 39">
              <a:extLst>
                <a:ext uri="{FF2B5EF4-FFF2-40B4-BE49-F238E27FC236}">
                  <a16:creationId xmlns:a16="http://schemas.microsoft.com/office/drawing/2014/main" id="{A3934963-4243-C882-9E0A-607EF2B75C9A}"/>
                </a:ext>
              </a:extLst>
            </p:cNvPr>
            <p:cNvPicPr>
              <a:picLocks noChangeAspect="1"/>
            </p:cNvPicPr>
            <p:nvPr/>
          </p:nvPicPr>
          <p:blipFill>
            <a:blip r:embed="rId12"/>
            <a:stretch>
              <a:fillRect/>
            </a:stretch>
          </p:blipFill>
          <p:spPr>
            <a:xfrm>
              <a:off x="5207180" y="2725182"/>
              <a:ext cx="324449" cy="360058"/>
            </a:xfrm>
            <a:prstGeom prst="rect">
              <a:avLst/>
            </a:prstGeom>
          </p:spPr>
        </p:pic>
      </p:grpSp>
      <p:sp>
        <p:nvSpPr>
          <p:cNvPr id="377" name="六角形 376">
            <a:extLst>
              <a:ext uri="{FF2B5EF4-FFF2-40B4-BE49-F238E27FC236}">
                <a16:creationId xmlns:a16="http://schemas.microsoft.com/office/drawing/2014/main" id="{B66588E0-4A53-C0F5-623F-BCCAA2BE3EEB}"/>
              </a:ext>
            </a:extLst>
          </p:cNvPr>
          <p:cNvSpPr/>
          <p:nvPr/>
        </p:nvSpPr>
        <p:spPr>
          <a:xfrm rot="5400000">
            <a:off x="1100684" y="3530018"/>
            <a:ext cx="349170" cy="301009"/>
          </a:xfrm>
          <a:prstGeom prst="hexagon">
            <a:avLst>
              <a:gd name="adj" fmla="val 29746"/>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2" name="グループ化 61">
            <a:extLst>
              <a:ext uri="{FF2B5EF4-FFF2-40B4-BE49-F238E27FC236}">
                <a16:creationId xmlns:a16="http://schemas.microsoft.com/office/drawing/2014/main" id="{2B9D8E95-025B-AEDD-5BA9-CFA15BFF16FA}"/>
              </a:ext>
            </a:extLst>
          </p:cNvPr>
          <p:cNvGrpSpPr/>
          <p:nvPr/>
        </p:nvGrpSpPr>
        <p:grpSpPr>
          <a:xfrm>
            <a:off x="770718" y="3498950"/>
            <a:ext cx="669955" cy="360058"/>
            <a:chOff x="7128569" y="1550384"/>
            <a:chExt cx="669955" cy="360058"/>
          </a:xfrm>
        </p:grpSpPr>
        <p:pic>
          <p:nvPicPr>
            <p:cNvPr id="53" name="図 52">
              <a:extLst>
                <a:ext uri="{FF2B5EF4-FFF2-40B4-BE49-F238E27FC236}">
                  <a16:creationId xmlns:a16="http://schemas.microsoft.com/office/drawing/2014/main" id="{588FB8BE-C752-546B-F2EF-7A9139FA1CCA}"/>
                </a:ext>
              </a:extLst>
            </p:cNvPr>
            <p:cNvPicPr>
              <a:picLocks noChangeAspect="1"/>
            </p:cNvPicPr>
            <p:nvPr/>
          </p:nvPicPr>
          <p:blipFill>
            <a:blip r:embed="rId10"/>
            <a:stretch>
              <a:fillRect/>
            </a:stretch>
          </p:blipFill>
          <p:spPr>
            <a:xfrm>
              <a:off x="7128569" y="1550384"/>
              <a:ext cx="324449" cy="360058"/>
            </a:xfrm>
            <a:prstGeom prst="rect">
              <a:avLst/>
            </a:prstGeom>
          </p:spPr>
        </p:pic>
        <p:pic>
          <p:nvPicPr>
            <p:cNvPr id="58" name="図 57">
              <a:extLst>
                <a:ext uri="{FF2B5EF4-FFF2-40B4-BE49-F238E27FC236}">
                  <a16:creationId xmlns:a16="http://schemas.microsoft.com/office/drawing/2014/main" id="{2A4D4C85-866B-1ED2-030D-0D4EBD5BF8C6}"/>
                </a:ext>
              </a:extLst>
            </p:cNvPr>
            <p:cNvPicPr>
              <a:picLocks noChangeAspect="1"/>
            </p:cNvPicPr>
            <p:nvPr/>
          </p:nvPicPr>
          <p:blipFill>
            <a:blip r:embed="rId12"/>
            <a:stretch>
              <a:fillRect/>
            </a:stretch>
          </p:blipFill>
          <p:spPr>
            <a:xfrm>
              <a:off x="7474075" y="1550384"/>
              <a:ext cx="324449" cy="360058"/>
            </a:xfrm>
            <a:prstGeom prst="rect">
              <a:avLst/>
            </a:prstGeom>
          </p:spPr>
        </p:pic>
      </p:grpSp>
      <p:sp>
        <p:nvSpPr>
          <p:cNvPr id="378" name="正方形/長方形 377">
            <a:extLst>
              <a:ext uri="{FF2B5EF4-FFF2-40B4-BE49-F238E27FC236}">
                <a16:creationId xmlns:a16="http://schemas.microsoft.com/office/drawing/2014/main" id="{593DF383-8F89-2B7F-23DC-024F4DA466F8}"/>
              </a:ext>
            </a:extLst>
          </p:cNvPr>
          <p:cNvSpPr/>
          <p:nvPr/>
        </p:nvSpPr>
        <p:spPr>
          <a:xfrm>
            <a:off x="1127356" y="1631667"/>
            <a:ext cx="344523" cy="182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2" name="正方形/長方形 381">
            <a:extLst>
              <a:ext uri="{FF2B5EF4-FFF2-40B4-BE49-F238E27FC236}">
                <a16:creationId xmlns:a16="http://schemas.microsoft.com/office/drawing/2014/main" id="{74772FCF-F87B-4CC9-550B-5DBC04B9662D}"/>
              </a:ext>
            </a:extLst>
          </p:cNvPr>
          <p:cNvSpPr/>
          <p:nvPr/>
        </p:nvSpPr>
        <p:spPr>
          <a:xfrm>
            <a:off x="1127356" y="3532270"/>
            <a:ext cx="344523" cy="182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12">
            <a:extLst>
              <a:ext uri="{FF2B5EF4-FFF2-40B4-BE49-F238E27FC236}">
                <a16:creationId xmlns:a16="http://schemas.microsoft.com/office/drawing/2014/main" id="{65BB238A-6030-1ADD-1EEB-FF8F3425705E}"/>
              </a:ext>
            </a:extLst>
          </p:cNvPr>
          <p:cNvCxnSpPr>
            <a:cxnSpLocks/>
          </p:cNvCxnSpPr>
          <p:nvPr/>
        </p:nvCxnSpPr>
        <p:spPr>
          <a:xfrm>
            <a:off x="4572000" y="1448903"/>
            <a:ext cx="0" cy="3233411"/>
          </a:xfrm>
          <a:prstGeom prst="line">
            <a:avLst/>
          </a:prstGeom>
          <a:ln w="3810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94282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g1a092783041_0_1092"/>
          <p:cNvSpPr txBox="1"/>
          <p:nvPr/>
        </p:nvSpPr>
        <p:spPr>
          <a:xfrm>
            <a:off x="405345" y="374207"/>
            <a:ext cx="3942600" cy="577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800" b="1" i="0" u="none" strike="noStrike" cap="none">
                <a:solidFill>
                  <a:schemeClr val="dk2"/>
                </a:solidFill>
                <a:latin typeface="Meiryo"/>
                <a:ea typeface="Meiryo"/>
                <a:cs typeface="Meiryo"/>
                <a:sym typeface="Meiryo"/>
              </a:rPr>
              <a:t>DC3とは</a:t>
            </a:r>
            <a:endParaRPr sz="1100"/>
          </a:p>
        </p:txBody>
      </p:sp>
      <p:pic>
        <p:nvPicPr>
          <p:cNvPr id="445" name="Google Shape;445;g1a092783041_0_1092"/>
          <p:cNvPicPr preferRelativeResize="0"/>
          <p:nvPr/>
        </p:nvPicPr>
        <p:blipFill rotWithShape="1">
          <a:blip r:embed="rId3">
            <a:alphaModFix/>
          </a:blip>
          <a:srcRect/>
          <a:stretch/>
        </p:blipFill>
        <p:spPr>
          <a:xfrm>
            <a:off x="515664" y="1459645"/>
            <a:ext cx="2640824" cy="3065860"/>
          </a:xfrm>
          <a:prstGeom prst="rect">
            <a:avLst/>
          </a:prstGeom>
          <a:noFill/>
          <a:ln>
            <a:noFill/>
          </a:ln>
        </p:spPr>
      </p:pic>
      <p:sp>
        <p:nvSpPr>
          <p:cNvPr id="2" name="Google Shape;568;g1a092783041_0_1207">
            <a:extLst>
              <a:ext uri="{FF2B5EF4-FFF2-40B4-BE49-F238E27FC236}">
                <a16:creationId xmlns:a16="http://schemas.microsoft.com/office/drawing/2014/main" id="{8CAA7F2A-FCCF-DF5D-1D31-73068E768A0B}"/>
              </a:ext>
            </a:extLst>
          </p:cNvPr>
          <p:cNvSpPr txBox="1"/>
          <p:nvPr/>
        </p:nvSpPr>
        <p:spPr>
          <a:xfrm>
            <a:off x="3507085" y="1409286"/>
            <a:ext cx="5036940" cy="3393206"/>
          </a:xfrm>
          <a:prstGeom prst="rect">
            <a:avLst/>
          </a:prstGeom>
          <a:noFill/>
          <a:ln>
            <a:noFill/>
          </a:ln>
        </p:spPr>
        <p:txBody>
          <a:bodyPr spcFirstLastPara="1" wrap="square" lIns="68575" tIns="34275" rIns="68575" bIns="34275" anchor="t" anchorCtr="0">
            <a:spAutoFit/>
          </a:bodyPr>
          <a:lstStyle/>
          <a:p>
            <a:pPr marL="285750" marR="0" lvl="0" indent="-285750" algn="l" rtl="0">
              <a:lnSpc>
                <a:spcPct val="150000"/>
              </a:lnSpc>
              <a:spcBef>
                <a:spcPts val="0"/>
              </a:spcBef>
              <a:spcAft>
                <a:spcPts val="0"/>
              </a:spcAft>
              <a:buFont typeface="Wingdings" panose="05000000000000000000" pitchFamily="2" charset="2"/>
              <a:buChar char="u"/>
            </a:pPr>
            <a:r>
              <a:rPr lang="ja-JP" altLang="en-US" sz="1600" b="1" dirty="0">
                <a:solidFill>
                  <a:schemeClr val="dk1"/>
                </a:solidFill>
                <a:latin typeface="Meiryo"/>
                <a:ea typeface="Meiryo"/>
                <a:cs typeface="Meiryo"/>
                <a:sym typeface="Meiryo"/>
              </a:rPr>
              <a:t>あらゆるデジタルデータを唯一無二の「モノ」として扱うことができる基盤ソリューション</a:t>
            </a:r>
            <a:endParaRPr lang="en-US" altLang="ja-JP" sz="1600" b="1" dirty="0">
              <a:solidFill>
                <a:schemeClr val="dk1"/>
              </a:solidFill>
              <a:latin typeface="Meiryo"/>
              <a:ea typeface="Meiryo"/>
              <a:cs typeface="Meiryo"/>
              <a:sym typeface="Meiryo"/>
            </a:endParaRPr>
          </a:p>
          <a:p>
            <a:pPr marL="285750" marR="0" lvl="0" indent="-285750" algn="l" rtl="0">
              <a:lnSpc>
                <a:spcPct val="150000"/>
              </a:lnSpc>
              <a:spcBef>
                <a:spcPts val="0"/>
              </a:spcBef>
              <a:spcAft>
                <a:spcPts val="0"/>
              </a:spcAft>
              <a:buFont typeface="Wingdings" panose="05000000000000000000" pitchFamily="2" charset="2"/>
              <a:buChar char="u"/>
            </a:pPr>
            <a:r>
              <a:rPr lang="ja-JP" altLang="en-US" sz="1600" b="1" dirty="0">
                <a:solidFill>
                  <a:schemeClr val="dk1"/>
                </a:solidFill>
                <a:latin typeface="Meiryo"/>
                <a:ea typeface="Meiryo"/>
                <a:cs typeface="Meiryo"/>
                <a:sym typeface="Meiryo"/>
              </a:rPr>
              <a:t>コンテンツの二次流通や貸与、加工・編集、サービス間移動ができる（</a:t>
            </a:r>
            <a:r>
              <a:rPr lang="en-US" altLang="ja-JP" sz="1600" b="1" dirty="0">
                <a:solidFill>
                  <a:schemeClr val="dk1"/>
                </a:solidFill>
                <a:latin typeface="Meiryo"/>
                <a:ea typeface="Meiryo"/>
                <a:cs typeface="Meiryo"/>
                <a:sym typeface="Meiryo"/>
              </a:rPr>
              <a:t>※</a:t>
            </a:r>
            <a:r>
              <a:rPr lang="ja-JP" altLang="en-US" sz="1600" b="1" dirty="0">
                <a:solidFill>
                  <a:schemeClr val="dk1"/>
                </a:solidFill>
                <a:latin typeface="Meiryo"/>
                <a:ea typeface="Meiryo"/>
                <a:cs typeface="Meiryo"/>
                <a:sym typeface="Meiryo"/>
              </a:rPr>
              <a:t>制限可）</a:t>
            </a:r>
            <a:endParaRPr lang="en-US" altLang="ja-JP" sz="1600" b="1" dirty="0">
              <a:solidFill>
                <a:schemeClr val="dk1"/>
              </a:solidFill>
              <a:latin typeface="Meiryo"/>
              <a:ea typeface="Meiryo"/>
              <a:cs typeface="Meiryo"/>
              <a:sym typeface="Meiryo"/>
            </a:endParaRPr>
          </a:p>
          <a:p>
            <a:pPr marL="285750" marR="0" lvl="0" indent="-285750" algn="l" rtl="0">
              <a:lnSpc>
                <a:spcPct val="150000"/>
              </a:lnSpc>
              <a:spcBef>
                <a:spcPts val="0"/>
              </a:spcBef>
              <a:spcAft>
                <a:spcPts val="0"/>
              </a:spcAft>
              <a:buFont typeface="Wingdings" panose="05000000000000000000" pitchFamily="2" charset="2"/>
              <a:buChar char="u"/>
            </a:pPr>
            <a:r>
              <a:rPr lang="ja-JP" altLang="en-US" sz="1600" b="1" dirty="0">
                <a:solidFill>
                  <a:schemeClr val="dk1"/>
                </a:solidFill>
                <a:latin typeface="Meiryo"/>
                <a:ea typeface="Meiryo"/>
                <a:cs typeface="Meiryo"/>
                <a:sym typeface="Meiryo"/>
              </a:rPr>
              <a:t>コンテンツをブロックチェーンで管理し、改ざん防止、唯一無二性を保証</a:t>
            </a:r>
            <a:endParaRPr lang="en-US" altLang="ja-JP" sz="1600" b="1" dirty="0">
              <a:solidFill>
                <a:schemeClr val="dk1"/>
              </a:solidFill>
              <a:latin typeface="Meiryo"/>
              <a:ea typeface="Meiryo"/>
              <a:cs typeface="Meiryo"/>
              <a:sym typeface="Meiryo"/>
            </a:endParaRPr>
          </a:p>
          <a:p>
            <a:pPr marL="285750" marR="0" lvl="0" indent="-285750" algn="l" rtl="0">
              <a:lnSpc>
                <a:spcPct val="150000"/>
              </a:lnSpc>
              <a:spcBef>
                <a:spcPts val="0"/>
              </a:spcBef>
              <a:spcAft>
                <a:spcPts val="0"/>
              </a:spcAft>
              <a:buFont typeface="Wingdings" panose="05000000000000000000" pitchFamily="2" charset="2"/>
              <a:buChar char="u"/>
            </a:pPr>
            <a:r>
              <a:rPr lang="ja-JP" altLang="en-US" sz="1600" b="1" dirty="0">
                <a:solidFill>
                  <a:schemeClr val="dk1"/>
                </a:solidFill>
                <a:latin typeface="Meiryo"/>
                <a:ea typeface="Meiryo"/>
                <a:cs typeface="Meiryo"/>
                <a:sym typeface="Meiryo"/>
              </a:rPr>
              <a:t>稼働中のサービスへ容易に導入可能。既存システムをそのままに</a:t>
            </a:r>
            <a:r>
              <a:rPr lang="en-US" altLang="ja-JP" sz="1600" b="1" dirty="0">
                <a:solidFill>
                  <a:schemeClr val="dk1"/>
                </a:solidFill>
                <a:latin typeface="Meiryo"/>
                <a:ea typeface="Meiryo"/>
                <a:cs typeface="Meiryo"/>
                <a:sym typeface="Meiryo"/>
              </a:rPr>
              <a:t>WEB3</a:t>
            </a:r>
            <a:r>
              <a:rPr lang="ja-JP" altLang="en-US" sz="1600" b="1" dirty="0">
                <a:solidFill>
                  <a:schemeClr val="dk1"/>
                </a:solidFill>
                <a:latin typeface="Meiryo"/>
                <a:ea typeface="Meiryo"/>
                <a:cs typeface="Meiryo"/>
                <a:sym typeface="Meiryo"/>
              </a:rPr>
              <a:t>時代のコンテンツ「流通」サービスを実現</a:t>
            </a:r>
            <a:endParaRPr lang="en-US" altLang="ja-JP" sz="1500" b="1" dirty="0">
              <a:solidFill>
                <a:schemeClr val="dk1"/>
              </a:solidFill>
              <a:latin typeface="Meiryo"/>
              <a:ea typeface="Meiryo"/>
              <a:cs typeface="Meiryo"/>
              <a:sym typeface="Meiryo"/>
            </a:endParaRPr>
          </a:p>
        </p:txBody>
      </p:sp>
    </p:spTree>
    <p:extLst>
      <p:ext uri="{BB962C8B-B14F-4D97-AF65-F5344CB8AC3E}">
        <p14:creationId xmlns:p14="http://schemas.microsoft.com/office/powerpoint/2010/main" val="42486588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45"/>
          <p:cNvSpPr/>
          <p:nvPr/>
        </p:nvSpPr>
        <p:spPr>
          <a:xfrm>
            <a:off x="3440912" y="2386724"/>
            <a:ext cx="2262300" cy="2262300"/>
          </a:xfrm>
          <a:prstGeom prst="donut">
            <a:avLst>
              <a:gd name="adj" fmla="val 10397"/>
            </a:avLst>
          </a:prstGeom>
          <a:solidFill>
            <a:srgbClr val="BFBFBF"/>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dk1"/>
              </a:solidFill>
              <a:latin typeface="Meiryo"/>
              <a:ea typeface="Meiryo"/>
              <a:cs typeface="Meiryo"/>
              <a:sym typeface="Meiryo"/>
            </a:endParaRPr>
          </a:p>
        </p:txBody>
      </p:sp>
      <p:sp>
        <p:nvSpPr>
          <p:cNvPr id="367" name="Google Shape;367;p45"/>
          <p:cNvSpPr txBox="1"/>
          <p:nvPr/>
        </p:nvSpPr>
        <p:spPr>
          <a:xfrm>
            <a:off x="405345" y="411511"/>
            <a:ext cx="3942600" cy="502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en-US" altLang="ja-JP" sz="1500" b="1" dirty="0">
                <a:solidFill>
                  <a:schemeClr val="dk2"/>
                </a:solidFill>
                <a:latin typeface="Meiryo"/>
                <a:ea typeface="Meiryo"/>
                <a:cs typeface="Meiryo"/>
                <a:sym typeface="Meiryo"/>
              </a:rPr>
              <a:t>WEB3</a:t>
            </a:r>
            <a:r>
              <a:rPr lang="ja-JP" altLang="en-US" sz="1500" b="1" dirty="0">
                <a:solidFill>
                  <a:schemeClr val="dk2"/>
                </a:solidFill>
                <a:latin typeface="Meiryo"/>
                <a:ea typeface="Meiryo"/>
                <a:cs typeface="Meiryo"/>
                <a:sym typeface="Meiryo"/>
              </a:rPr>
              <a:t>コンテンツサービスへ</a:t>
            </a:r>
          </a:p>
        </p:txBody>
      </p:sp>
      <p:sp>
        <p:nvSpPr>
          <p:cNvPr id="369" name="Google Shape;369;p45"/>
          <p:cNvSpPr/>
          <p:nvPr/>
        </p:nvSpPr>
        <p:spPr>
          <a:xfrm>
            <a:off x="4176517" y="2177850"/>
            <a:ext cx="787800" cy="787800"/>
          </a:xfrm>
          <a:prstGeom prst="ellipse">
            <a:avLst/>
          </a:prstGeom>
          <a:solidFill>
            <a:schemeClr val="lt1"/>
          </a:solidFill>
          <a:ln w="38100" cap="flat" cmpd="sng">
            <a:solidFill>
              <a:srgbClr val="BFBFB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sp>
        <p:nvSpPr>
          <p:cNvPr id="370" name="Google Shape;370;p45"/>
          <p:cNvSpPr/>
          <p:nvPr/>
        </p:nvSpPr>
        <p:spPr>
          <a:xfrm>
            <a:off x="3232623" y="3639176"/>
            <a:ext cx="787800" cy="787800"/>
          </a:xfrm>
          <a:prstGeom prst="ellipse">
            <a:avLst/>
          </a:prstGeom>
          <a:solidFill>
            <a:schemeClr val="lt1"/>
          </a:solidFill>
          <a:ln w="38100" cap="flat" cmpd="sng">
            <a:solidFill>
              <a:srgbClr val="BFBFB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sp>
        <p:nvSpPr>
          <p:cNvPr id="371" name="Google Shape;371;p45"/>
          <p:cNvSpPr/>
          <p:nvPr/>
        </p:nvSpPr>
        <p:spPr>
          <a:xfrm>
            <a:off x="5123760" y="3639176"/>
            <a:ext cx="787800" cy="787800"/>
          </a:xfrm>
          <a:prstGeom prst="ellipse">
            <a:avLst/>
          </a:prstGeom>
          <a:solidFill>
            <a:schemeClr val="lt1"/>
          </a:solidFill>
          <a:ln w="38100" cap="flat" cmpd="sng">
            <a:solidFill>
              <a:srgbClr val="BFBFB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eiryo"/>
              <a:ea typeface="Meiryo"/>
              <a:cs typeface="Meiryo"/>
              <a:sym typeface="Meiryo"/>
            </a:endParaRPr>
          </a:p>
        </p:txBody>
      </p:sp>
      <p:sp>
        <p:nvSpPr>
          <p:cNvPr id="372" name="Google Shape;372;p45"/>
          <p:cNvSpPr txBox="1"/>
          <p:nvPr/>
        </p:nvSpPr>
        <p:spPr>
          <a:xfrm>
            <a:off x="359532" y="1165338"/>
            <a:ext cx="8370900" cy="8697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900"/>
              </a:spcBef>
              <a:spcAft>
                <a:spcPts val="0"/>
              </a:spcAft>
              <a:buClr>
                <a:schemeClr val="dk1"/>
              </a:buClr>
              <a:buSzPts val="2000"/>
              <a:buFont typeface="Arial"/>
              <a:buNone/>
            </a:pPr>
            <a:r>
              <a:rPr lang="ja" sz="2000" b="1" dirty="0">
                <a:solidFill>
                  <a:schemeClr val="dk1"/>
                </a:solidFill>
                <a:latin typeface="Meiryo"/>
                <a:ea typeface="Meiryo"/>
                <a:cs typeface="Meiryo"/>
                <a:sym typeface="Meiryo"/>
              </a:rPr>
              <a:t>WEB3時代の新しいデジタルコンテンツサービスを</a:t>
            </a:r>
            <a:endParaRPr sz="1100" dirty="0"/>
          </a:p>
          <a:p>
            <a:pPr marL="0" marR="0" lvl="0" indent="0" algn="ctr" rtl="0">
              <a:lnSpc>
                <a:spcPct val="100000"/>
              </a:lnSpc>
              <a:spcBef>
                <a:spcPts val="900"/>
              </a:spcBef>
              <a:spcAft>
                <a:spcPts val="0"/>
              </a:spcAft>
              <a:buClr>
                <a:schemeClr val="dk1"/>
              </a:buClr>
              <a:buSzPts val="2000"/>
              <a:buFont typeface="Arial"/>
              <a:buNone/>
            </a:pPr>
            <a:r>
              <a:rPr lang="ja" sz="2000" b="1" dirty="0">
                <a:solidFill>
                  <a:schemeClr val="dk1"/>
                </a:solidFill>
                <a:latin typeface="Meiryo"/>
                <a:ea typeface="Meiryo"/>
                <a:cs typeface="Meiryo"/>
                <a:sym typeface="Meiryo"/>
              </a:rPr>
              <a:t>様々なパートナー様とともに共創いたします</a:t>
            </a:r>
            <a:endParaRPr sz="1100" dirty="0"/>
          </a:p>
        </p:txBody>
      </p:sp>
      <p:sp>
        <p:nvSpPr>
          <p:cNvPr id="373" name="Google Shape;373;p45"/>
          <p:cNvSpPr txBox="1"/>
          <p:nvPr/>
        </p:nvSpPr>
        <p:spPr>
          <a:xfrm>
            <a:off x="3113158" y="3884250"/>
            <a:ext cx="999900" cy="338700"/>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Clr>
                <a:schemeClr val="dk1"/>
              </a:buClr>
              <a:buSzPts val="1100"/>
              <a:buFont typeface="Meiryo"/>
              <a:buNone/>
            </a:pPr>
            <a:r>
              <a:rPr lang="ja" sz="1100" b="1">
                <a:solidFill>
                  <a:schemeClr val="dk1"/>
                </a:solidFill>
                <a:latin typeface="Meiryo"/>
                <a:ea typeface="Meiryo"/>
                <a:cs typeface="Meiryo"/>
                <a:sym typeface="Meiryo"/>
              </a:rPr>
              <a:t>コンテンツ</a:t>
            </a:r>
            <a:endParaRPr sz="1100" b="1">
              <a:solidFill>
                <a:schemeClr val="dk1"/>
              </a:solidFill>
              <a:latin typeface="Meiryo"/>
              <a:ea typeface="Meiryo"/>
              <a:cs typeface="Meiryo"/>
              <a:sym typeface="Meiryo"/>
            </a:endParaRPr>
          </a:p>
          <a:p>
            <a:pPr marL="0" marR="0" lvl="0" indent="0" algn="ctr" rtl="0">
              <a:spcBef>
                <a:spcPts val="0"/>
              </a:spcBef>
              <a:spcAft>
                <a:spcPts val="0"/>
              </a:spcAft>
              <a:buClr>
                <a:schemeClr val="dk1"/>
              </a:buClr>
              <a:buSzPts val="1100"/>
              <a:buFont typeface="Meiryo"/>
              <a:buNone/>
            </a:pPr>
            <a:r>
              <a:rPr lang="ja" sz="1100" b="1">
                <a:solidFill>
                  <a:schemeClr val="dk1"/>
                </a:solidFill>
                <a:latin typeface="Meiryo"/>
                <a:ea typeface="Meiryo"/>
                <a:cs typeface="Meiryo"/>
                <a:sym typeface="Meiryo"/>
              </a:rPr>
              <a:t>提供者様</a:t>
            </a:r>
            <a:endParaRPr sz="1100" b="1">
              <a:solidFill>
                <a:schemeClr val="dk1"/>
              </a:solidFill>
              <a:latin typeface="Meiryo"/>
              <a:ea typeface="Meiryo"/>
              <a:cs typeface="Meiryo"/>
              <a:sym typeface="Meiryo"/>
            </a:endParaRPr>
          </a:p>
        </p:txBody>
      </p:sp>
      <p:sp>
        <p:nvSpPr>
          <p:cNvPr id="374" name="Google Shape;374;p45"/>
          <p:cNvSpPr txBox="1"/>
          <p:nvPr/>
        </p:nvSpPr>
        <p:spPr>
          <a:xfrm>
            <a:off x="3867196" y="2427245"/>
            <a:ext cx="1406400" cy="338700"/>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Clr>
                <a:schemeClr val="dk1"/>
              </a:buClr>
              <a:buSzPts val="1100"/>
              <a:buFont typeface="Meiryo"/>
              <a:buNone/>
            </a:pPr>
            <a:r>
              <a:rPr lang="ja" sz="1100" b="1">
                <a:solidFill>
                  <a:schemeClr val="dk1"/>
                </a:solidFill>
                <a:latin typeface="Meiryo"/>
                <a:ea typeface="Meiryo"/>
                <a:cs typeface="Meiryo"/>
                <a:sym typeface="Meiryo"/>
              </a:rPr>
              <a:t>サービス</a:t>
            </a:r>
            <a:endParaRPr sz="1100" b="1">
              <a:solidFill>
                <a:schemeClr val="dk1"/>
              </a:solidFill>
              <a:latin typeface="Meiryo"/>
              <a:ea typeface="Meiryo"/>
              <a:cs typeface="Meiryo"/>
              <a:sym typeface="Meiryo"/>
            </a:endParaRPr>
          </a:p>
          <a:p>
            <a:pPr marL="0" marR="0" lvl="0" indent="0" algn="ctr" rtl="0">
              <a:spcBef>
                <a:spcPts val="0"/>
              </a:spcBef>
              <a:spcAft>
                <a:spcPts val="0"/>
              </a:spcAft>
              <a:buClr>
                <a:schemeClr val="dk1"/>
              </a:buClr>
              <a:buSzPts val="1100"/>
              <a:buFont typeface="Meiryo"/>
              <a:buNone/>
            </a:pPr>
            <a:r>
              <a:rPr lang="ja" sz="1100" b="1">
                <a:solidFill>
                  <a:schemeClr val="dk1"/>
                </a:solidFill>
                <a:latin typeface="Meiryo"/>
                <a:ea typeface="Meiryo"/>
                <a:cs typeface="Meiryo"/>
                <a:sym typeface="Meiryo"/>
              </a:rPr>
              <a:t>事業者様</a:t>
            </a:r>
            <a:endParaRPr sz="1100" b="1">
              <a:solidFill>
                <a:schemeClr val="dk1"/>
              </a:solidFill>
              <a:latin typeface="Meiryo"/>
              <a:ea typeface="Meiryo"/>
              <a:cs typeface="Meiryo"/>
              <a:sym typeface="Meiryo"/>
            </a:endParaRPr>
          </a:p>
        </p:txBody>
      </p:sp>
      <p:sp>
        <p:nvSpPr>
          <p:cNvPr id="375" name="Google Shape;375;p45"/>
          <p:cNvSpPr txBox="1"/>
          <p:nvPr/>
        </p:nvSpPr>
        <p:spPr>
          <a:xfrm>
            <a:off x="5030942" y="3912997"/>
            <a:ext cx="999900" cy="338700"/>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Clr>
                <a:schemeClr val="dk1"/>
              </a:buClr>
              <a:buSzPts val="1100"/>
              <a:buFont typeface="Meiryo"/>
              <a:buNone/>
            </a:pPr>
            <a:r>
              <a:rPr lang="ja" sz="1100" b="1">
                <a:solidFill>
                  <a:schemeClr val="dk1"/>
                </a:solidFill>
                <a:latin typeface="Meiryo"/>
                <a:ea typeface="Meiryo"/>
                <a:cs typeface="Meiryo"/>
                <a:sym typeface="Meiryo"/>
              </a:rPr>
              <a:t>プレイヤー</a:t>
            </a:r>
            <a:endParaRPr sz="1100" b="1">
              <a:solidFill>
                <a:schemeClr val="dk1"/>
              </a:solidFill>
              <a:latin typeface="Meiryo"/>
              <a:ea typeface="Meiryo"/>
              <a:cs typeface="Meiryo"/>
              <a:sym typeface="Meiryo"/>
            </a:endParaRPr>
          </a:p>
          <a:p>
            <a:pPr marL="0" marR="0" lvl="0" indent="0" algn="ctr" rtl="0">
              <a:spcBef>
                <a:spcPts val="0"/>
              </a:spcBef>
              <a:spcAft>
                <a:spcPts val="0"/>
              </a:spcAft>
              <a:buClr>
                <a:schemeClr val="dk1"/>
              </a:buClr>
              <a:buSzPts val="1100"/>
              <a:buFont typeface="Meiryo"/>
              <a:buNone/>
            </a:pPr>
            <a:r>
              <a:rPr lang="ja" sz="1100" b="1">
                <a:solidFill>
                  <a:schemeClr val="dk1"/>
                </a:solidFill>
                <a:latin typeface="Meiryo"/>
                <a:ea typeface="Meiryo"/>
                <a:cs typeface="Meiryo"/>
                <a:sym typeface="Meiryo"/>
              </a:rPr>
              <a:t>提供者様</a:t>
            </a:r>
            <a:endParaRPr sz="1100" b="1">
              <a:solidFill>
                <a:schemeClr val="dk1"/>
              </a:solidFill>
              <a:latin typeface="Meiryo"/>
              <a:ea typeface="Meiryo"/>
              <a:cs typeface="Meiryo"/>
              <a:sym typeface="Meiryo"/>
            </a:endParaRPr>
          </a:p>
        </p:txBody>
      </p:sp>
      <p:pic>
        <p:nvPicPr>
          <p:cNvPr id="4" name="図 3" descr="挿絵 が含まれている画像&#10;&#10;自動的に生成された説明">
            <a:extLst>
              <a:ext uri="{FF2B5EF4-FFF2-40B4-BE49-F238E27FC236}">
                <a16:creationId xmlns:a16="http://schemas.microsoft.com/office/drawing/2014/main" id="{2D8CDD40-BED7-3489-1C0F-65F5B6514EDE}"/>
              </a:ext>
            </a:extLst>
          </p:cNvPr>
          <p:cNvPicPr>
            <a:picLocks noChangeAspect="1"/>
          </p:cNvPicPr>
          <p:nvPr/>
        </p:nvPicPr>
        <p:blipFill>
          <a:blip r:embed="rId3"/>
          <a:stretch>
            <a:fillRect/>
          </a:stretch>
        </p:blipFill>
        <p:spPr>
          <a:xfrm>
            <a:off x="3437583" y="2788230"/>
            <a:ext cx="506253" cy="560737"/>
          </a:xfrm>
          <a:prstGeom prst="rect">
            <a:avLst/>
          </a:prstGeom>
        </p:spPr>
      </p:pic>
      <p:pic>
        <p:nvPicPr>
          <p:cNvPr id="5" name="図 4" descr="挿絵 が含まれている画像&#10;&#10;自動的に生成された説明">
            <a:extLst>
              <a:ext uri="{FF2B5EF4-FFF2-40B4-BE49-F238E27FC236}">
                <a16:creationId xmlns:a16="http://schemas.microsoft.com/office/drawing/2014/main" id="{4FA1AE1F-E0D8-DDB1-0ABB-B4E540377F49}"/>
              </a:ext>
            </a:extLst>
          </p:cNvPr>
          <p:cNvPicPr>
            <a:picLocks noChangeAspect="1"/>
          </p:cNvPicPr>
          <p:nvPr/>
        </p:nvPicPr>
        <p:blipFill>
          <a:blip r:embed="rId3"/>
          <a:stretch>
            <a:fillRect/>
          </a:stretch>
        </p:blipFill>
        <p:spPr>
          <a:xfrm>
            <a:off x="5205128" y="2788230"/>
            <a:ext cx="506253" cy="560737"/>
          </a:xfrm>
          <a:prstGeom prst="rect">
            <a:avLst/>
          </a:prstGeom>
        </p:spPr>
      </p:pic>
      <p:pic>
        <p:nvPicPr>
          <p:cNvPr id="6" name="図 5" descr="挿絵 が含まれている画像&#10;&#10;自動的に生成された説明">
            <a:extLst>
              <a:ext uri="{FF2B5EF4-FFF2-40B4-BE49-F238E27FC236}">
                <a16:creationId xmlns:a16="http://schemas.microsoft.com/office/drawing/2014/main" id="{8835E116-D104-02B2-01DD-7C378050AB07}"/>
              </a:ext>
            </a:extLst>
          </p:cNvPr>
          <p:cNvPicPr>
            <a:picLocks noChangeAspect="1"/>
          </p:cNvPicPr>
          <p:nvPr/>
        </p:nvPicPr>
        <p:blipFill>
          <a:blip r:embed="rId3"/>
          <a:stretch>
            <a:fillRect/>
          </a:stretch>
        </p:blipFill>
        <p:spPr>
          <a:xfrm>
            <a:off x="4291856" y="4222097"/>
            <a:ext cx="506253" cy="560737"/>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Shape 930"/>
        <p:cNvGrpSpPr/>
        <p:nvPr/>
      </p:nvGrpSpPr>
      <p:grpSpPr>
        <a:xfrm>
          <a:off x="0" y="0"/>
          <a:ext cx="0" cy="0"/>
          <a:chOff x="0" y="0"/>
          <a:chExt cx="0" cy="0"/>
        </a:xfrm>
      </p:grpSpPr>
      <p:sp>
        <p:nvSpPr>
          <p:cNvPr id="931" name="Google Shape;931;g1a29d348b04_0_49"/>
          <p:cNvSpPr/>
          <p:nvPr/>
        </p:nvSpPr>
        <p:spPr>
          <a:xfrm>
            <a:off x="270842" y="141633"/>
            <a:ext cx="8602200" cy="4860300"/>
          </a:xfrm>
          <a:prstGeom prst="snip2DiagRect">
            <a:avLst>
              <a:gd name="adj1" fmla="val 0"/>
              <a:gd name="adj2" fmla="val 16667"/>
            </a:avLst>
          </a:prstGeom>
          <a:solidFill>
            <a:schemeClr val="lt1"/>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1" i="0" u="none" strike="noStrike" kern="0" cap="none" spc="0" normalizeH="0" baseline="0" noProof="0">
              <a:ln>
                <a:noFill/>
              </a:ln>
              <a:solidFill>
                <a:srgbClr val="C00000"/>
              </a:solidFill>
              <a:effectLst/>
              <a:uLnTx/>
              <a:uFillTx/>
              <a:latin typeface="Meiryo"/>
              <a:ea typeface="Meiryo"/>
              <a:cs typeface="Meiryo"/>
              <a:sym typeface="Meiryo"/>
            </a:endParaRPr>
          </a:p>
        </p:txBody>
      </p:sp>
      <p:pic>
        <p:nvPicPr>
          <p:cNvPr id="932" name="Google Shape;932;g1a29d348b04_0_49" descr="ロゴ&#10;&#10;自動的に生成された説明"/>
          <p:cNvPicPr preferRelativeResize="0"/>
          <p:nvPr/>
        </p:nvPicPr>
        <p:blipFill rotWithShape="1">
          <a:blip r:embed="rId3">
            <a:alphaModFix/>
          </a:blip>
          <a:srcRect/>
          <a:stretch/>
        </p:blipFill>
        <p:spPr>
          <a:xfrm>
            <a:off x="4019544" y="270875"/>
            <a:ext cx="1104911" cy="1227777"/>
          </a:xfrm>
          <a:prstGeom prst="rect">
            <a:avLst/>
          </a:prstGeom>
          <a:noFill/>
          <a:ln>
            <a:noFill/>
          </a:ln>
        </p:spPr>
      </p:pic>
      <p:grpSp>
        <p:nvGrpSpPr>
          <p:cNvPr id="933" name="Google Shape;933;g1a29d348b04_0_49"/>
          <p:cNvGrpSpPr/>
          <p:nvPr/>
        </p:nvGrpSpPr>
        <p:grpSpPr>
          <a:xfrm>
            <a:off x="1673248" y="1803174"/>
            <a:ext cx="5797504" cy="2512426"/>
            <a:chOff x="1964948" y="1678933"/>
            <a:chExt cx="5797504" cy="2512426"/>
          </a:xfrm>
        </p:grpSpPr>
        <p:sp>
          <p:nvSpPr>
            <p:cNvPr id="934" name="Google Shape;934;g1a29d348b04_0_49"/>
            <p:cNvSpPr txBox="1"/>
            <p:nvPr/>
          </p:nvSpPr>
          <p:spPr>
            <a:xfrm>
              <a:off x="1964952" y="1678933"/>
              <a:ext cx="5797500" cy="830956"/>
            </a:xfrm>
            <a:prstGeom prst="rect">
              <a:avLst/>
            </a:prstGeom>
            <a:noFill/>
            <a:ln>
              <a:noFill/>
            </a:ln>
          </p:spPr>
          <p:txBody>
            <a:bodyPr spcFirstLastPara="1" wrap="square" lIns="91425" tIns="45700" rIns="91425" bIns="45700" anchor="t" anchorCtr="0">
              <a:spAutoFit/>
            </a:bodyPr>
            <a:lstStyle/>
            <a:p>
              <a:pPr>
                <a:defRPr/>
              </a:pPr>
              <a:r>
                <a:rPr kumimoji="0" lang="ja-JP" altLang="en-US"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株式会社セルシス</a:t>
              </a:r>
              <a:r>
                <a:rPr lang="en-US" altLang="ja-JP" sz="2400" b="1" dirty="0">
                  <a:solidFill>
                    <a:srgbClr val="C00000"/>
                  </a:solidFill>
                  <a:effectLst>
                    <a:outerShdw blurRad="38100" dist="38100" dir="2700000" algn="tl">
                      <a:srgbClr val="000000">
                        <a:alpha val="43137"/>
                      </a:srgbClr>
                    </a:outerShdw>
                  </a:effectLst>
                  <a:latin typeface="Meiryo"/>
                  <a:ea typeface="Meiryo"/>
                  <a:cs typeface="Meiryo"/>
                  <a:sym typeface="Meiryo"/>
                </a:rPr>
                <a:t> </a:t>
              </a:r>
              <a:r>
                <a:rPr kumimoji="0" lang="ja-JP" altLang="en-US"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株式会社</a:t>
              </a:r>
              <a:r>
                <a:rPr kumimoji="0" lang="en-US" altLang="ja-JP"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&amp;DC3</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取締役会長</a:t>
              </a:r>
              <a:endParaRPr kumimoji="0"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endParaRPr>
            </a:p>
          </p:txBody>
        </p:sp>
        <p:sp>
          <p:nvSpPr>
            <p:cNvPr id="935" name="Google Shape;935;g1a29d348b04_0_49"/>
            <p:cNvSpPr txBox="1"/>
            <p:nvPr/>
          </p:nvSpPr>
          <p:spPr>
            <a:xfrm>
              <a:off x="1964948" y="2621459"/>
              <a:ext cx="5526900" cy="156990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C00000"/>
                </a:buClr>
                <a:buSzPts val="9600"/>
                <a:buFont typeface="Meiryo"/>
                <a:buNone/>
                <a:tabLst/>
                <a:defRPr/>
              </a:pPr>
              <a:r>
                <a:rPr kumimoji="0" lang="ja-JP" altLang="en-US" sz="9600" b="1" i="0" u="none" strike="noStrike" kern="0" cap="none" spc="0" normalizeH="0" baseline="0" noProof="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川上 陽介</a:t>
              </a:r>
              <a:endParaRPr kumimoji="0" sz="4800" b="1" i="0" u="none" strike="noStrike" kern="0" cap="none" spc="0" normalizeH="0" baseline="0" noProof="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Shape 930"/>
        <p:cNvGrpSpPr/>
        <p:nvPr/>
      </p:nvGrpSpPr>
      <p:grpSpPr>
        <a:xfrm>
          <a:off x="0" y="0"/>
          <a:ext cx="0" cy="0"/>
          <a:chOff x="0" y="0"/>
          <a:chExt cx="0" cy="0"/>
        </a:xfrm>
      </p:grpSpPr>
      <p:sp>
        <p:nvSpPr>
          <p:cNvPr id="931" name="Google Shape;931;g1a29d348b04_0_49"/>
          <p:cNvSpPr/>
          <p:nvPr/>
        </p:nvSpPr>
        <p:spPr>
          <a:xfrm>
            <a:off x="270842" y="141633"/>
            <a:ext cx="8602200" cy="4860300"/>
          </a:xfrm>
          <a:prstGeom prst="snip2DiagRect">
            <a:avLst>
              <a:gd name="adj1" fmla="val 0"/>
              <a:gd name="adj2" fmla="val 16667"/>
            </a:avLst>
          </a:prstGeom>
          <a:solidFill>
            <a:schemeClr val="lt1"/>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1" i="0" u="none" strike="noStrike" kern="0" cap="none" spc="0" normalizeH="0" baseline="0" noProof="0">
              <a:ln>
                <a:noFill/>
              </a:ln>
              <a:solidFill>
                <a:srgbClr val="C00000"/>
              </a:solidFill>
              <a:effectLst/>
              <a:uLnTx/>
              <a:uFillTx/>
              <a:latin typeface="Meiryo"/>
              <a:ea typeface="Meiryo"/>
              <a:cs typeface="Meiryo"/>
              <a:sym typeface="Meiryo"/>
            </a:endParaRPr>
          </a:p>
        </p:txBody>
      </p:sp>
      <p:pic>
        <p:nvPicPr>
          <p:cNvPr id="1026" name="Picture 2">
            <a:extLst>
              <a:ext uri="{FF2B5EF4-FFF2-40B4-BE49-F238E27FC236}">
                <a16:creationId xmlns:a16="http://schemas.microsoft.com/office/drawing/2014/main" id="{708A5131-7B35-5BE2-9966-076FDAF2A9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2209" y="572047"/>
            <a:ext cx="3599465" cy="3999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0498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1a092783041_0_502"/>
          <p:cNvSpPr txBox="1"/>
          <p:nvPr/>
        </p:nvSpPr>
        <p:spPr>
          <a:xfrm>
            <a:off x="2190528" y="621863"/>
            <a:ext cx="3240000" cy="2310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ja-JP" sz="1500" b="1" i="0" u="none" strike="noStrike" cap="none">
                <a:solidFill>
                  <a:srgbClr val="595959"/>
                </a:solidFill>
                <a:latin typeface="Meiryo"/>
                <a:ea typeface="Meiryo"/>
                <a:cs typeface="Meiryo"/>
                <a:sym typeface="Meiryo"/>
              </a:rPr>
              <a:t>セルシス設立</a:t>
            </a:r>
            <a:endParaRPr sz="1500" b="1" i="0" u="none" strike="noStrike" cap="none">
              <a:solidFill>
                <a:srgbClr val="595959"/>
              </a:solidFill>
              <a:latin typeface="Meiryo"/>
              <a:ea typeface="Meiryo"/>
              <a:cs typeface="Meiryo"/>
              <a:sym typeface="Meiryo"/>
            </a:endParaRPr>
          </a:p>
        </p:txBody>
      </p:sp>
      <p:sp>
        <p:nvSpPr>
          <p:cNvPr id="305" name="Google Shape;305;g1a092783041_0_502"/>
          <p:cNvSpPr txBox="1"/>
          <p:nvPr/>
        </p:nvSpPr>
        <p:spPr>
          <a:xfrm>
            <a:off x="2190528" y="1447230"/>
            <a:ext cx="3240000" cy="3693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595959"/>
              </a:buClr>
              <a:buSzPts val="1200"/>
              <a:buFont typeface="Meiryo"/>
              <a:buNone/>
            </a:pPr>
            <a:r>
              <a:rPr lang="ja-JP" sz="1200" b="1" i="0" u="none" strike="noStrike" cap="none">
                <a:solidFill>
                  <a:srgbClr val="595959"/>
                </a:solidFill>
                <a:latin typeface="Meiryo"/>
                <a:ea typeface="Meiryo"/>
                <a:cs typeface="Meiryo"/>
                <a:sym typeface="Meiryo"/>
              </a:rPr>
              <a:t>日本初のアニメーション制作ソフト 「RETAS!PRO Ver.1」を発売</a:t>
            </a:r>
            <a:endParaRPr sz="1200" b="1" i="0" u="none" strike="noStrike" cap="none">
              <a:solidFill>
                <a:srgbClr val="595959"/>
              </a:solidFill>
              <a:latin typeface="Meiryo"/>
              <a:ea typeface="Meiryo"/>
              <a:cs typeface="Meiryo"/>
              <a:sym typeface="Meiryo"/>
            </a:endParaRPr>
          </a:p>
        </p:txBody>
      </p:sp>
      <p:sp>
        <p:nvSpPr>
          <p:cNvPr id="306" name="Google Shape;306;g1a092783041_0_502"/>
          <p:cNvSpPr txBox="1"/>
          <p:nvPr/>
        </p:nvSpPr>
        <p:spPr>
          <a:xfrm>
            <a:off x="5699202" y="1284357"/>
            <a:ext cx="1357500" cy="692700"/>
          </a:xfrm>
          <a:prstGeom prst="rect">
            <a:avLst/>
          </a:prstGeom>
          <a:noFill/>
          <a:ln>
            <a:noFill/>
          </a:ln>
        </p:spPr>
        <p:txBody>
          <a:bodyPr spcFirstLastPara="1" wrap="square" lIns="0" tIns="0" rIns="0" bIns="0" anchor="t" anchorCtr="0">
            <a:spAutoFit/>
          </a:bodyPr>
          <a:lstStyle/>
          <a:p>
            <a:pPr marL="0" marR="0" lvl="0" indent="0" algn="just" rtl="0">
              <a:lnSpc>
                <a:spcPct val="100000"/>
              </a:lnSpc>
              <a:spcBef>
                <a:spcPts val="0"/>
              </a:spcBef>
              <a:spcAft>
                <a:spcPts val="0"/>
              </a:spcAft>
              <a:buClr>
                <a:srgbClr val="000000"/>
              </a:buClr>
              <a:buSzPts val="900"/>
              <a:buFont typeface="Arial"/>
              <a:buNone/>
            </a:pPr>
            <a:r>
              <a:rPr lang="ja-JP" sz="900" b="0" i="0" u="none" strike="noStrike" cap="none">
                <a:solidFill>
                  <a:schemeClr val="dk1"/>
                </a:solidFill>
                <a:latin typeface="Meiryo"/>
                <a:ea typeface="Meiryo"/>
                <a:cs typeface="Meiryo"/>
                <a:sym typeface="Meiryo"/>
              </a:rPr>
              <a:t>業界最大手の東映アニメーションで採用、国内シェア 90％以上を獲得　アニメーション業界 標準ソフトウェアに</a:t>
            </a:r>
            <a:endParaRPr sz="900" b="0" i="0" u="none" strike="noStrike" cap="none">
              <a:solidFill>
                <a:schemeClr val="dk1"/>
              </a:solidFill>
              <a:latin typeface="Meiryo"/>
              <a:ea typeface="Meiryo"/>
              <a:cs typeface="Meiryo"/>
              <a:sym typeface="Meiryo"/>
            </a:endParaRPr>
          </a:p>
        </p:txBody>
      </p:sp>
      <p:sp>
        <p:nvSpPr>
          <p:cNvPr id="307" name="Google Shape;307;g1a092783041_0_502"/>
          <p:cNvSpPr txBox="1"/>
          <p:nvPr/>
        </p:nvSpPr>
        <p:spPr>
          <a:xfrm>
            <a:off x="2190528" y="2309987"/>
            <a:ext cx="3240000" cy="3693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ja-JP" sz="1200" b="1" i="0" u="none" strike="noStrike" cap="none">
                <a:solidFill>
                  <a:srgbClr val="595959"/>
                </a:solidFill>
                <a:latin typeface="Meiryo"/>
                <a:ea typeface="Meiryo"/>
                <a:cs typeface="Meiryo"/>
                <a:sym typeface="Meiryo"/>
              </a:rPr>
              <a:t>世界初のマンガ制作ソフト</a:t>
            </a:r>
            <a:br>
              <a:rPr lang="ja-JP" sz="1200" b="1" i="0" u="none" strike="noStrike" cap="none">
                <a:solidFill>
                  <a:srgbClr val="595959"/>
                </a:solidFill>
                <a:latin typeface="Meiryo"/>
                <a:ea typeface="Meiryo"/>
                <a:cs typeface="Meiryo"/>
                <a:sym typeface="Meiryo"/>
              </a:rPr>
            </a:br>
            <a:r>
              <a:rPr lang="ja-JP" sz="1200" b="1" i="0" u="none" strike="noStrike" cap="none">
                <a:solidFill>
                  <a:srgbClr val="595959"/>
                </a:solidFill>
                <a:latin typeface="Meiryo"/>
                <a:ea typeface="Meiryo"/>
                <a:cs typeface="Meiryo"/>
                <a:sym typeface="Meiryo"/>
              </a:rPr>
              <a:t>「ComicStudio」を発売。</a:t>
            </a:r>
            <a:endParaRPr sz="1200" b="1" i="0" u="none" strike="noStrike" cap="none">
              <a:solidFill>
                <a:srgbClr val="595959"/>
              </a:solidFill>
              <a:latin typeface="Meiryo"/>
              <a:ea typeface="Meiryo"/>
              <a:cs typeface="Meiryo"/>
              <a:sym typeface="Meiryo"/>
            </a:endParaRPr>
          </a:p>
        </p:txBody>
      </p:sp>
      <p:pic>
        <p:nvPicPr>
          <p:cNvPr id="308" name="Google Shape;308;g1a092783041_0_502"/>
          <p:cNvPicPr preferRelativeResize="0"/>
          <p:nvPr/>
        </p:nvPicPr>
        <p:blipFill rotWithShape="1">
          <a:blip r:embed="rId3">
            <a:alphaModFix/>
          </a:blip>
          <a:srcRect/>
          <a:stretch/>
        </p:blipFill>
        <p:spPr>
          <a:xfrm>
            <a:off x="7614819" y="1284357"/>
            <a:ext cx="551644" cy="626721"/>
          </a:xfrm>
          <a:prstGeom prst="rect">
            <a:avLst/>
          </a:prstGeom>
          <a:noFill/>
          <a:ln>
            <a:noFill/>
          </a:ln>
        </p:spPr>
      </p:pic>
      <p:pic>
        <p:nvPicPr>
          <p:cNvPr id="309" name="Google Shape;309;g1a092783041_0_502"/>
          <p:cNvPicPr preferRelativeResize="0"/>
          <p:nvPr/>
        </p:nvPicPr>
        <p:blipFill rotWithShape="1">
          <a:blip r:embed="rId4">
            <a:alphaModFix/>
          </a:blip>
          <a:srcRect l="6290" r="6464"/>
          <a:stretch/>
        </p:blipFill>
        <p:spPr>
          <a:xfrm>
            <a:off x="7650342" y="2178769"/>
            <a:ext cx="480596" cy="626391"/>
          </a:xfrm>
          <a:prstGeom prst="rect">
            <a:avLst/>
          </a:prstGeom>
          <a:noFill/>
          <a:ln>
            <a:noFill/>
          </a:ln>
        </p:spPr>
      </p:pic>
      <p:sp>
        <p:nvSpPr>
          <p:cNvPr id="310" name="Google Shape;310;g1a092783041_0_502"/>
          <p:cNvSpPr txBox="1"/>
          <p:nvPr/>
        </p:nvSpPr>
        <p:spPr>
          <a:xfrm>
            <a:off x="5699202" y="2173852"/>
            <a:ext cx="1357500" cy="692700"/>
          </a:xfrm>
          <a:prstGeom prst="rect">
            <a:avLst/>
          </a:prstGeom>
          <a:noFill/>
          <a:ln>
            <a:noFill/>
          </a:ln>
        </p:spPr>
        <p:txBody>
          <a:bodyPr spcFirstLastPara="1" wrap="square" lIns="0" tIns="0" rIns="0" bIns="0" anchor="t" anchorCtr="0">
            <a:spAutoFit/>
          </a:bodyPr>
          <a:lstStyle/>
          <a:p>
            <a:pPr marL="0" marR="0" lvl="0" indent="0" algn="just" rtl="0">
              <a:spcBef>
                <a:spcPts val="0"/>
              </a:spcBef>
              <a:spcAft>
                <a:spcPts val="0"/>
              </a:spcAft>
              <a:buClr>
                <a:schemeClr val="dk1"/>
              </a:buClr>
              <a:buSzPts val="900"/>
              <a:buFont typeface="Meiryo"/>
              <a:buNone/>
            </a:pPr>
            <a:r>
              <a:rPr lang="ja-JP" sz="900" b="0" i="0" u="none" strike="noStrike" cap="none">
                <a:solidFill>
                  <a:schemeClr val="dk1"/>
                </a:solidFill>
                <a:latin typeface="Meiryo"/>
                <a:ea typeface="Meiryo"/>
                <a:cs typeface="Meiryo"/>
                <a:sym typeface="Meiryo"/>
              </a:rPr>
              <a:t>マンガ制作環境のデジタル化を推進全世界で160万本出荷実績</a:t>
            </a:r>
            <a:endParaRPr sz="900" b="0" i="0" u="none" strike="noStrike" cap="none">
              <a:solidFill>
                <a:schemeClr val="dk1"/>
              </a:solidFill>
              <a:latin typeface="Meiryo"/>
              <a:ea typeface="Meiryo"/>
              <a:cs typeface="Meiryo"/>
              <a:sym typeface="Meiryo"/>
            </a:endParaRPr>
          </a:p>
          <a:p>
            <a:pPr marL="0" marR="0" lvl="0" indent="0" algn="just" rtl="0">
              <a:spcBef>
                <a:spcPts val="0"/>
              </a:spcBef>
              <a:spcAft>
                <a:spcPts val="0"/>
              </a:spcAft>
              <a:buClr>
                <a:schemeClr val="dk1"/>
              </a:buClr>
              <a:buSzPts val="900"/>
              <a:buFont typeface="Meiryo"/>
              <a:buNone/>
            </a:pPr>
            <a:r>
              <a:rPr lang="ja-JP" sz="900" b="0" i="0" u="none" strike="noStrike" cap="none">
                <a:solidFill>
                  <a:schemeClr val="dk1"/>
                </a:solidFill>
                <a:latin typeface="Meiryo"/>
                <a:ea typeface="Meiryo"/>
                <a:cs typeface="Meiryo"/>
                <a:sym typeface="Meiryo"/>
              </a:rPr>
              <a:t>マンガ制作ソフト シェアNo.1に</a:t>
            </a:r>
            <a:endParaRPr sz="2700" b="0" i="0" u="none" strike="noStrike" cap="none">
              <a:solidFill>
                <a:schemeClr val="dk1"/>
              </a:solidFill>
              <a:latin typeface="Meiryo"/>
              <a:ea typeface="Meiryo"/>
              <a:cs typeface="Meiryo"/>
              <a:sym typeface="Meiryo"/>
            </a:endParaRPr>
          </a:p>
        </p:txBody>
      </p:sp>
      <p:sp>
        <p:nvSpPr>
          <p:cNvPr id="311" name="Google Shape;311;g1a092783041_0_502"/>
          <p:cNvSpPr txBox="1"/>
          <p:nvPr/>
        </p:nvSpPr>
        <p:spPr>
          <a:xfrm>
            <a:off x="2190528" y="4094435"/>
            <a:ext cx="3240000" cy="3693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800"/>
              <a:buFont typeface="Arial"/>
              <a:buNone/>
            </a:pPr>
            <a:r>
              <a:rPr lang="ja-JP" sz="1200" b="1" i="0" u="none" strike="noStrike" cap="none">
                <a:solidFill>
                  <a:srgbClr val="595959"/>
                </a:solidFill>
                <a:latin typeface="Meiryo"/>
                <a:ea typeface="Meiryo"/>
                <a:cs typeface="Meiryo"/>
                <a:sym typeface="Meiryo"/>
              </a:rPr>
              <a:t>イラスト・マンガ・アニメーション制作アプリ「CLIP STUDIO PAINT」をリリース</a:t>
            </a:r>
            <a:endParaRPr sz="1200" b="1" i="0" u="none" strike="noStrike" cap="none">
              <a:solidFill>
                <a:srgbClr val="595959"/>
              </a:solidFill>
              <a:latin typeface="Meiryo"/>
              <a:ea typeface="Meiryo"/>
              <a:cs typeface="Meiryo"/>
              <a:sym typeface="Meiryo"/>
            </a:endParaRPr>
          </a:p>
        </p:txBody>
      </p:sp>
      <p:sp>
        <p:nvSpPr>
          <p:cNvPr id="312" name="Google Shape;312;g1a092783041_0_502"/>
          <p:cNvSpPr txBox="1"/>
          <p:nvPr/>
        </p:nvSpPr>
        <p:spPr>
          <a:xfrm>
            <a:off x="5699202" y="4124692"/>
            <a:ext cx="1357500" cy="277200"/>
          </a:xfrm>
          <a:prstGeom prst="rect">
            <a:avLst/>
          </a:prstGeom>
          <a:noFill/>
          <a:ln>
            <a:noFill/>
          </a:ln>
        </p:spPr>
        <p:txBody>
          <a:bodyPr spcFirstLastPara="1" wrap="square" lIns="0" tIns="0" rIns="0" bIns="0" anchor="t" anchorCtr="0">
            <a:spAutoFit/>
          </a:bodyPr>
          <a:lstStyle/>
          <a:p>
            <a:pPr marL="0" marR="0" lvl="0" indent="0" algn="just" rtl="0">
              <a:lnSpc>
                <a:spcPct val="100000"/>
              </a:lnSpc>
              <a:spcBef>
                <a:spcPts val="0"/>
              </a:spcBef>
              <a:spcAft>
                <a:spcPts val="0"/>
              </a:spcAft>
              <a:buClr>
                <a:schemeClr val="dk1"/>
              </a:buClr>
              <a:buSzPts val="800"/>
              <a:buFont typeface="Arial"/>
              <a:buNone/>
            </a:pPr>
            <a:r>
              <a:rPr lang="ja-JP" sz="900" b="0" i="0" u="none" strike="noStrike" cap="none">
                <a:solidFill>
                  <a:schemeClr val="dk1"/>
                </a:solidFill>
                <a:latin typeface="Meiryo"/>
                <a:ea typeface="Meiryo"/>
                <a:cs typeface="Meiryo"/>
                <a:sym typeface="Meiryo"/>
              </a:rPr>
              <a:t>全世界の2,000万人以上が利用</a:t>
            </a:r>
            <a:endParaRPr sz="900" b="0" i="0" u="none" strike="noStrike" cap="none">
              <a:solidFill>
                <a:schemeClr val="dk1"/>
              </a:solidFill>
              <a:latin typeface="Meiryo"/>
              <a:ea typeface="Meiryo"/>
              <a:cs typeface="Meiryo"/>
              <a:sym typeface="Meiryo"/>
            </a:endParaRPr>
          </a:p>
        </p:txBody>
      </p:sp>
      <p:pic>
        <p:nvPicPr>
          <p:cNvPr id="313" name="Google Shape;313;g1a092783041_0_502"/>
          <p:cNvPicPr preferRelativeResize="0"/>
          <p:nvPr/>
        </p:nvPicPr>
        <p:blipFill rotWithShape="1">
          <a:blip r:embed="rId5">
            <a:alphaModFix/>
          </a:blip>
          <a:srcRect/>
          <a:stretch/>
        </p:blipFill>
        <p:spPr>
          <a:xfrm>
            <a:off x="7211933" y="4004895"/>
            <a:ext cx="1357414" cy="509029"/>
          </a:xfrm>
          <a:prstGeom prst="rect">
            <a:avLst/>
          </a:prstGeom>
          <a:noFill/>
          <a:ln>
            <a:noFill/>
          </a:ln>
        </p:spPr>
      </p:pic>
      <p:sp>
        <p:nvSpPr>
          <p:cNvPr id="314" name="Google Shape;314;g1a092783041_0_502"/>
          <p:cNvSpPr txBox="1"/>
          <p:nvPr/>
        </p:nvSpPr>
        <p:spPr>
          <a:xfrm>
            <a:off x="2190528" y="3202670"/>
            <a:ext cx="3240000" cy="369332"/>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ja-JP" altLang="en-US" sz="1200" b="1" dirty="0">
                <a:solidFill>
                  <a:srgbClr val="595959"/>
                </a:solidFill>
                <a:latin typeface="Meiryo"/>
                <a:ea typeface="Meiryo"/>
                <a:cs typeface="Meiryo"/>
                <a:sym typeface="Meiryo"/>
              </a:rPr>
              <a:t>世界</a:t>
            </a:r>
            <a:r>
              <a:rPr lang="ja-JP" altLang="en-US" sz="1200" b="1" i="0" u="none" strike="noStrike" cap="none" dirty="0">
                <a:solidFill>
                  <a:srgbClr val="595959"/>
                </a:solidFill>
                <a:latin typeface="Meiryo"/>
                <a:ea typeface="Meiryo"/>
                <a:cs typeface="Meiryo"/>
                <a:sym typeface="Meiryo"/>
              </a:rPr>
              <a:t>初のモバイル端末に向けたコミック配信</a:t>
            </a:r>
            <a:br>
              <a:rPr lang="en-US" altLang="ja-JP" sz="1200" b="1" i="0" u="none" strike="noStrike" cap="none" dirty="0">
                <a:solidFill>
                  <a:srgbClr val="595959"/>
                </a:solidFill>
                <a:latin typeface="Meiryo"/>
                <a:ea typeface="Meiryo"/>
                <a:cs typeface="Meiryo"/>
                <a:sym typeface="Meiryo"/>
              </a:rPr>
            </a:br>
            <a:r>
              <a:rPr lang="ja-JP" altLang="en-US" sz="1200" b="1" i="0" u="none" strike="noStrike" cap="none" dirty="0">
                <a:solidFill>
                  <a:srgbClr val="595959"/>
                </a:solidFill>
                <a:latin typeface="Meiryo"/>
                <a:ea typeface="Meiryo"/>
                <a:cs typeface="Meiryo"/>
                <a:sym typeface="Meiryo"/>
              </a:rPr>
              <a:t>ソリューションの提供を開始。</a:t>
            </a:r>
            <a:endParaRPr sz="1200" b="1" i="0" u="none" strike="noStrike" cap="none" dirty="0">
              <a:solidFill>
                <a:srgbClr val="595959"/>
              </a:solidFill>
              <a:latin typeface="Meiryo"/>
              <a:ea typeface="Meiryo"/>
              <a:cs typeface="Meiryo"/>
              <a:sym typeface="Meiryo"/>
            </a:endParaRPr>
          </a:p>
        </p:txBody>
      </p:sp>
      <p:sp>
        <p:nvSpPr>
          <p:cNvPr id="315" name="Google Shape;315;g1a092783041_0_502"/>
          <p:cNvSpPr txBox="1"/>
          <p:nvPr/>
        </p:nvSpPr>
        <p:spPr>
          <a:xfrm>
            <a:off x="5699202" y="3109982"/>
            <a:ext cx="1357500" cy="554100"/>
          </a:xfrm>
          <a:prstGeom prst="rect">
            <a:avLst/>
          </a:prstGeom>
          <a:noFill/>
          <a:ln>
            <a:noFill/>
          </a:ln>
        </p:spPr>
        <p:txBody>
          <a:bodyPr spcFirstLastPara="1" wrap="square" lIns="0" tIns="0" rIns="0" bIns="0" anchor="t" anchorCtr="0">
            <a:spAutoFit/>
          </a:bodyPr>
          <a:lstStyle/>
          <a:p>
            <a:pPr marL="0" marR="0" lvl="0" indent="0" algn="just" rtl="0">
              <a:spcBef>
                <a:spcPts val="0"/>
              </a:spcBef>
              <a:spcAft>
                <a:spcPts val="0"/>
              </a:spcAft>
              <a:buClr>
                <a:schemeClr val="dk1"/>
              </a:buClr>
              <a:buSzPts val="900"/>
              <a:buFont typeface="Meiryo"/>
              <a:buNone/>
            </a:pPr>
            <a:r>
              <a:rPr lang="ja-JP" sz="900" b="0" i="0" u="none" strike="noStrike" cap="none">
                <a:solidFill>
                  <a:schemeClr val="dk1"/>
                </a:solidFill>
                <a:latin typeface="Meiryo"/>
                <a:ea typeface="Meiryo"/>
                <a:cs typeface="Meiryo"/>
                <a:sym typeface="Meiryo"/>
              </a:rPr>
              <a:t>2009年に500億円以上になった携帯電話向け漫画配信マーケットの国内シェアを90％以上獲得</a:t>
            </a:r>
            <a:endParaRPr sz="900" b="0" i="0" u="none" strike="noStrike" cap="none">
              <a:solidFill>
                <a:schemeClr val="dk1"/>
              </a:solidFill>
              <a:latin typeface="Meiryo"/>
              <a:ea typeface="Meiryo"/>
              <a:cs typeface="Meiryo"/>
              <a:sym typeface="Meiryo"/>
            </a:endParaRPr>
          </a:p>
        </p:txBody>
      </p:sp>
      <p:pic>
        <p:nvPicPr>
          <p:cNvPr id="316" name="Google Shape;316;g1a092783041_0_502"/>
          <p:cNvPicPr preferRelativeResize="0"/>
          <p:nvPr/>
        </p:nvPicPr>
        <p:blipFill rotWithShape="1">
          <a:blip r:embed="rId6">
            <a:alphaModFix/>
          </a:blip>
          <a:srcRect/>
          <a:stretch/>
        </p:blipFill>
        <p:spPr>
          <a:xfrm>
            <a:off x="7670213" y="3103906"/>
            <a:ext cx="440856" cy="543563"/>
          </a:xfrm>
          <a:prstGeom prst="rect">
            <a:avLst/>
          </a:prstGeom>
          <a:noFill/>
          <a:ln>
            <a:noFill/>
          </a:ln>
        </p:spPr>
      </p:pic>
      <p:pic>
        <p:nvPicPr>
          <p:cNvPr id="317" name="Google Shape;317;g1a092783041_0_502"/>
          <p:cNvPicPr preferRelativeResize="0"/>
          <p:nvPr/>
        </p:nvPicPr>
        <p:blipFill rotWithShape="1">
          <a:blip r:embed="rId7">
            <a:alphaModFix/>
          </a:blip>
          <a:srcRect/>
          <a:stretch/>
        </p:blipFill>
        <p:spPr>
          <a:xfrm>
            <a:off x="6552215" y="217798"/>
            <a:ext cx="1234043" cy="877331"/>
          </a:xfrm>
          <a:prstGeom prst="rect">
            <a:avLst/>
          </a:prstGeom>
          <a:noFill/>
          <a:ln>
            <a:noFill/>
          </a:ln>
        </p:spPr>
      </p:pic>
      <p:pic>
        <p:nvPicPr>
          <p:cNvPr id="318" name="Google Shape;318;g1a092783041_0_502"/>
          <p:cNvPicPr preferRelativeResize="0"/>
          <p:nvPr/>
        </p:nvPicPr>
        <p:blipFill rotWithShape="1">
          <a:blip r:embed="rId8">
            <a:alphaModFix/>
          </a:blip>
          <a:srcRect/>
          <a:stretch/>
        </p:blipFill>
        <p:spPr>
          <a:xfrm>
            <a:off x="-14077" y="0"/>
            <a:ext cx="1078843" cy="5143501"/>
          </a:xfrm>
          <a:prstGeom prst="rect">
            <a:avLst/>
          </a:prstGeom>
          <a:noFill/>
          <a:ln>
            <a:noFill/>
          </a:ln>
        </p:spPr>
      </p:pic>
      <p:sp>
        <p:nvSpPr>
          <p:cNvPr id="319" name="Google Shape;319;g1a092783041_0_502"/>
          <p:cNvSpPr/>
          <p:nvPr/>
        </p:nvSpPr>
        <p:spPr>
          <a:xfrm>
            <a:off x="933304" y="495018"/>
            <a:ext cx="1162800" cy="459000"/>
          </a:xfrm>
          <a:prstGeom prst="roundRect">
            <a:avLst>
              <a:gd name="adj" fmla="val 16667"/>
            </a:avLst>
          </a:prstGeom>
          <a:solidFill>
            <a:schemeClr val="dk2"/>
          </a:solidFill>
          <a:ln>
            <a:noFill/>
          </a:ln>
        </p:spPr>
        <p:txBody>
          <a:bodyPr spcFirstLastPara="1" wrap="square" lIns="0" tIns="34275" rIns="0" bIns="0"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ja-JP" sz="1500" b="1" i="0" u="none" strike="noStrike" cap="none">
                <a:solidFill>
                  <a:schemeClr val="lt1"/>
                </a:solidFill>
                <a:latin typeface="Meiryo"/>
                <a:ea typeface="Meiryo"/>
                <a:cs typeface="Meiryo"/>
                <a:sym typeface="Meiryo"/>
              </a:rPr>
              <a:t>1991年</a:t>
            </a:r>
            <a:endParaRPr sz="1500" b="1" i="0" u="none" strike="noStrike" cap="none">
              <a:solidFill>
                <a:schemeClr val="lt1"/>
              </a:solidFill>
              <a:latin typeface="Meiryo"/>
              <a:ea typeface="Meiryo"/>
              <a:cs typeface="Meiryo"/>
              <a:sym typeface="Meiryo"/>
            </a:endParaRPr>
          </a:p>
        </p:txBody>
      </p:sp>
      <p:sp>
        <p:nvSpPr>
          <p:cNvPr id="320" name="Google Shape;320;g1a092783041_0_502"/>
          <p:cNvSpPr/>
          <p:nvPr/>
        </p:nvSpPr>
        <p:spPr>
          <a:xfrm>
            <a:off x="933304" y="1378742"/>
            <a:ext cx="1162800" cy="459000"/>
          </a:xfrm>
          <a:prstGeom prst="roundRect">
            <a:avLst>
              <a:gd name="adj" fmla="val 16667"/>
            </a:avLst>
          </a:prstGeom>
          <a:solidFill>
            <a:schemeClr val="dk2"/>
          </a:solidFill>
          <a:ln>
            <a:noFill/>
          </a:ln>
        </p:spPr>
        <p:txBody>
          <a:bodyPr spcFirstLastPara="1" wrap="square" lIns="0" tIns="34275" rIns="0" bIns="0"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ja-JP" sz="1500" b="1" i="0" u="none" strike="noStrike" cap="none">
                <a:solidFill>
                  <a:schemeClr val="lt1"/>
                </a:solidFill>
                <a:latin typeface="Meiryo"/>
                <a:ea typeface="Meiryo"/>
                <a:cs typeface="Meiryo"/>
                <a:sym typeface="Meiryo"/>
              </a:rPr>
              <a:t>1993年</a:t>
            </a:r>
            <a:endParaRPr sz="1500" b="1" i="0" u="none" strike="noStrike" cap="none">
              <a:solidFill>
                <a:schemeClr val="lt1"/>
              </a:solidFill>
              <a:latin typeface="Meiryo"/>
              <a:ea typeface="Meiryo"/>
              <a:cs typeface="Meiryo"/>
              <a:sym typeface="Meiryo"/>
            </a:endParaRPr>
          </a:p>
        </p:txBody>
      </p:sp>
      <p:sp>
        <p:nvSpPr>
          <p:cNvPr id="321" name="Google Shape;321;g1a092783041_0_502"/>
          <p:cNvSpPr/>
          <p:nvPr/>
        </p:nvSpPr>
        <p:spPr>
          <a:xfrm>
            <a:off x="933304" y="2262465"/>
            <a:ext cx="1162800" cy="459000"/>
          </a:xfrm>
          <a:prstGeom prst="roundRect">
            <a:avLst>
              <a:gd name="adj" fmla="val 16667"/>
            </a:avLst>
          </a:prstGeom>
          <a:solidFill>
            <a:schemeClr val="dk2"/>
          </a:solidFill>
          <a:ln>
            <a:noFill/>
          </a:ln>
        </p:spPr>
        <p:txBody>
          <a:bodyPr spcFirstLastPara="1" wrap="square" lIns="0" tIns="34275" rIns="0" bIns="0" anchor="ctr" anchorCtr="0">
            <a:noAutofit/>
          </a:bodyPr>
          <a:lstStyle/>
          <a:p>
            <a:pPr marL="0" marR="0" lvl="0" indent="0" algn="ctr" rtl="0">
              <a:spcBef>
                <a:spcPts val="0"/>
              </a:spcBef>
              <a:spcAft>
                <a:spcPts val="0"/>
              </a:spcAft>
              <a:buClr>
                <a:schemeClr val="dk1"/>
              </a:buClr>
              <a:buSzPts val="900"/>
              <a:buFont typeface="Arial"/>
              <a:buNone/>
            </a:pPr>
            <a:r>
              <a:rPr lang="ja-JP" sz="1500" b="1" i="0" u="none" strike="noStrike" cap="none">
                <a:solidFill>
                  <a:schemeClr val="lt1"/>
                </a:solidFill>
                <a:latin typeface="Meiryo"/>
                <a:ea typeface="Meiryo"/>
                <a:cs typeface="Meiryo"/>
                <a:sym typeface="Meiryo"/>
              </a:rPr>
              <a:t>2001年</a:t>
            </a:r>
            <a:endParaRPr sz="2400" b="0" i="0" u="none" strike="noStrike" cap="none">
              <a:solidFill>
                <a:schemeClr val="lt1"/>
              </a:solidFill>
              <a:latin typeface="Meiryo"/>
              <a:ea typeface="Meiryo"/>
              <a:cs typeface="Meiryo"/>
              <a:sym typeface="Meiryo"/>
            </a:endParaRPr>
          </a:p>
        </p:txBody>
      </p:sp>
      <p:sp>
        <p:nvSpPr>
          <p:cNvPr id="322" name="Google Shape;322;g1a092783041_0_502"/>
          <p:cNvSpPr/>
          <p:nvPr/>
        </p:nvSpPr>
        <p:spPr>
          <a:xfrm>
            <a:off x="919588" y="4029912"/>
            <a:ext cx="1162800" cy="459000"/>
          </a:xfrm>
          <a:prstGeom prst="roundRect">
            <a:avLst>
              <a:gd name="adj" fmla="val 16667"/>
            </a:avLst>
          </a:prstGeom>
          <a:solidFill>
            <a:schemeClr val="dk2"/>
          </a:solidFill>
          <a:ln>
            <a:noFill/>
          </a:ln>
        </p:spPr>
        <p:txBody>
          <a:bodyPr spcFirstLastPara="1" wrap="square" lIns="0" tIns="34275" rIns="0" bIns="0"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ja-JP" sz="1500" b="1" i="0" u="none" strike="noStrike" cap="none">
                <a:solidFill>
                  <a:schemeClr val="lt1"/>
                </a:solidFill>
                <a:latin typeface="Meiryo"/>
                <a:ea typeface="Meiryo"/>
                <a:cs typeface="Meiryo"/>
                <a:sym typeface="Meiryo"/>
              </a:rPr>
              <a:t>2012年</a:t>
            </a:r>
            <a:endParaRPr sz="1500" b="1" i="0" u="none" strike="noStrike" cap="none">
              <a:solidFill>
                <a:schemeClr val="lt1"/>
              </a:solidFill>
              <a:latin typeface="Meiryo"/>
              <a:ea typeface="Meiryo"/>
              <a:cs typeface="Meiryo"/>
              <a:sym typeface="Meiryo"/>
            </a:endParaRPr>
          </a:p>
        </p:txBody>
      </p:sp>
      <p:sp>
        <p:nvSpPr>
          <p:cNvPr id="323" name="Google Shape;323;g1a092783041_0_502"/>
          <p:cNvSpPr/>
          <p:nvPr/>
        </p:nvSpPr>
        <p:spPr>
          <a:xfrm>
            <a:off x="933304" y="3146188"/>
            <a:ext cx="1162800" cy="459000"/>
          </a:xfrm>
          <a:prstGeom prst="roundRect">
            <a:avLst>
              <a:gd name="adj" fmla="val 16667"/>
            </a:avLst>
          </a:prstGeom>
          <a:solidFill>
            <a:schemeClr val="dk2"/>
          </a:solidFill>
          <a:ln>
            <a:noFill/>
          </a:ln>
        </p:spPr>
        <p:txBody>
          <a:bodyPr spcFirstLastPara="1" wrap="square" lIns="0" tIns="34275" rIns="0" bIns="0" anchor="ctr" anchorCtr="0">
            <a:noAutofit/>
          </a:bodyPr>
          <a:lstStyle/>
          <a:p>
            <a:pPr marL="0" marR="0" lvl="0" indent="0" algn="ctr" rtl="0">
              <a:spcBef>
                <a:spcPts val="0"/>
              </a:spcBef>
              <a:spcAft>
                <a:spcPts val="0"/>
              </a:spcAft>
              <a:buClr>
                <a:schemeClr val="dk1"/>
              </a:buClr>
              <a:buSzPts val="900"/>
              <a:buFont typeface="Arial"/>
              <a:buNone/>
            </a:pPr>
            <a:r>
              <a:rPr lang="ja-JP" sz="1500" b="1" i="0" u="none" strike="noStrike" cap="none">
                <a:solidFill>
                  <a:schemeClr val="lt1"/>
                </a:solidFill>
                <a:latin typeface="Meiryo"/>
                <a:ea typeface="Meiryo"/>
                <a:cs typeface="Meiryo"/>
                <a:sym typeface="Meiryo"/>
              </a:rPr>
              <a:t>2003年</a:t>
            </a:r>
            <a:endParaRPr sz="2400" b="0" i="0" u="none" strike="noStrike" cap="none">
              <a:solidFill>
                <a:schemeClr val="lt1"/>
              </a:solidFill>
              <a:latin typeface="Meiryo"/>
              <a:ea typeface="Meiryo"/>
              <a:cs typeface="Meiryo"/>
              <a:sym typeface="Meiryo"/>
            </a:endParaRPr>
          </a:p>
        </p:txBody>
      </p:sp>
      <p:cxnSp>
        <p:nvCxnSpPr>
          <p:cNvPr id="324" name="Google Shape;324;g1a092783041_0_502"/>
          <p:cNvCxnSpPr/>
          <p:nvPr/>
        </p:nvCxnSpPr>
        <p:spPr>
          <a:xfrm>
            <a:off x="933304" y="1166380"/>
            <a:ext cx="7506000" cy="0"/>
          </a:xfrm>
          <a:prstGeom prst="straightConnector1">
            <a:avLst/>
          </a:prstGeom>
          <a:noFill/>
          <a:ln w="9525" cap="flat" cmpd="sng">
            <a:solidFill>
              <a:schemeClr val="dk2"/>
            </a:solidFill>
            <a:prstDash val="solid"/>
            <a:miter lim="800000"/>
            <a:headEnd type="none" w="sm" len="sm"/>
            <a:tailEnd type="none" w="sm" len="sm"/>
          </a:ln>
        </p:spPr>
      </p:cxnSp>
      <p:cxnSp>
        <p:nvCxnSpPr>
          <p:cNvPr id="325" name="Google Shape;325;g1a092783041_0_502"/>
          <p:cNvCxnSpPr/>
          <p:nvPr/>
        </p:nvCxnSpPr>
        <p:spPr>
          <a:xfrm>
            <a:off x="933304" y="2050103"/>
            <a:ext cx="7506000" cy="0"/>
          </a:xfrm>
          <a:prstGeom prst="straightConnector1">
            <a:avLst/>
          </a:prstGeom>
          <a:noFill/>
          <a:ln w="9525" cap="flat" cmpd="sng">
            <a:solidFill>
              <a:schemeClr val="dk2"/>
            </a:solidFill>
            <a:prstDash val="solid"/>
            <a:miter lim="800000"/>
            <a:headEnd type="none" w="sm" len="sm"/>
            <a:tailEnd type="none" w="sm" len="sm"/>
          </a:ln>
        </p:spPr>
      </p:cxnSp>
      <p:cxnSp>
        <p:nvCxnSpPr>
          <p:cNvPr id="326" name="Google Shape;326;g1a092783041_0_502"/>
          <p:cNvCxnSpPr/>
          <p:nvPr/>
        </p:nvCxnSpPr>
        <p:spPr>
          <a:xfrm>
            <a:off x="933304" y="2933827"/>
            <a:ext cx="7506000" cy="0"/>
          </a:xfrm>
          <a:prstGeom prst="straightConnector1">
            <a:avLst/>
          </a:prstGeom>
          <a:noFill/>
          <a:ln w="9525" cap="flat" cmpd="sng">
            <a:solidFill>
              <a:schemeClr val="dk2"/>
            </a:solidFill>
            <a:prstDash val="solid"/>
            <a:miter lim="800000"/>
            <a:headEnd type="none" w="sm" len="sm"/>
            <a:tailEnd type="none" w="sm" len="sm"/>
          </a:ln>
        </p:spPr>
      </p:cxnSp>
      <p:cxnSp>
        <p:nvCxnSpPr>
          <p:cNvPr id="327" name="Google Shape;327;g1a092783041_0_502"/>
          <p:cNvCxnSpPr/>
          <p:nvPr/>
        </p:nvCxnSpPr>
        <p:spPr>
          <a:xfrm>
            <a:off x="933304" y="3817550"/>
            <a:ext cx="7506000" cy="0"/>
          </a:xfrm>
          <a:prstGeom prst="straightConnector1">
            <a:avLst/>
          </a:prstGeom>
          <a:noFill/>
          <a:ln w="9525" cap="flat" cmpd="sng">
            <a:solidFill>
              <a:schemeClr val="dk2"/>
            </a:solidFill>
            <a:prstDash val="solid"/>
            <a:miter lim="800000"/>
            <a:headEnd type="none" w="sm" len="sm"/>
            <a:tailEnd type="none" w="sm" len="sm"/>
          </a:ln>
        </p:spPr>
      </p:cxnSp>
      <p:cxnSp>
        <p:nvCxnSpPr>
          <p:cNvPr id="328" name="Google Shape;328;g1a092783041_0_502"/>
          <p:cNvCxnSpPr/>
          <p:nvPr/>
        </p:nvCxnSpPr>
        <p:spPr>
          <a:xfrm>
            <a:off x="5540108" y="3072600"/>
            <a:ext cx="0" cy="606000"/>
          </a:xfrm>
          <a:prstGeom prst="straightConnector1">
            <a:avLst/>
          </a:prstGeom>
          <a:noFill/>
          <a:ln w="9525" cap="flat" cmpd="sng">
            <a:solidFill>
              <a:schemeClr val="dk2"/>
            </a:solidFill>
            <a:prstDash val="solid"/>
            <a:miter lim="800000"/>
            <a:headEnd type="none" w="sm" len="sm"/>
            <a:tailEnd type="none" w="sm" len="sm"/>
          </a:ln>
        </p:spPr>
      </p:cxnSp>
      <p:cxnSp>
        <p:nvCxnSpPr>
          <p:cNvPr id="329" name="Google Shape;329;g1a092783041_0_502"/>
          <p:cNvCxnSpPr/>
          <p:nvPr/>
        </p:nvCxnSpPr>
        <p:spPr>
          <a:xfrm>
            <a:off x="5540108" y="2188877"/>
            <a:ext cx="0" cy="606000"/>
          </a:xfrm>
          <a:prstGeom prst="straightConnector1">
            <a:avLst/>
          </a:prstGeom>
          <a:noFill/>
          <a:ln w="9525" cap="flat" cmpd="sng">
            <a:solidFill>
              <a:schemeClr val="dk2"/>
            </a:solidFill>
            <a:prstDash val="solid"/>
            <a:miter lim="800000"/>
            <a:headEnd type="none" w="sm" len="sm"/>
            <a:tailEnd type="none" w="sm" len="sm"/>
          </a:ln>
        </p:spPr>
      </p:cxnSp>
      <p:cxnSp>
        <p:nvCxnSpPr>
          <p:cNvPr id="330" name="Google Shape;330;g1a092783041_0_502"/>
          <p:cNvCxnSpPr/>
          <p:nvPr/>
        </p:nvCxnSpPr>
        <p:spPr>
          <a:xfrm>
            <a:off x="5540108" y="1301237"/>
            <a:ext cx="0" cy="606000"/>
          </a:xfrm>
          <a:prstGeom prst="straightConnector1">
            <a:avLst/>
          </a:prstGeom>
          <a:noFill/>
          <a:ln w="9525" cap="flat" cmpd="sng">
            <a:solidFill>
              <a:schemeClr val="dk2"/>
            </a:solidFill>
            <a:prstDash val="solid"/>
            <a:miter lim="800000"/>
            <a:headEnd type="none" w="sm" len="sm"/>
            <a:tailEnd type="none" w="sm" len="sm"/>
          </a:ln>
        </p:spPr>
      </p:cxnSp>
      <p:cxnSp>
        <p:nvCxnSpPr>
          <p:cNvPr id="331" name="Google Shape;331;g1a092783041_0_502"/>
          <p:cNvCxnSpPr/>
          <p:nvPr/>
        </p:nvCxnSpPr>
        <p:spPr>
          <a:xfrm>
            <a:off x="5540108" y="415556"/>
            <a:ext cx="0" cy="606000"/>
          </a:xfrm>
          <a:prstGeom prst="straightConnector1">
            <a:avLst/>
          </a:prstGeom>
          <a:noFill/>
          <a:ln w="9525" cap="flat" cmpd="sng">
            <a:solidFill>
              <a:schemeClr val="dk2"/>
            </a:solidFill>
            <a:prstDash val="solid"/>
            <a:miter lim="800000"/>
            <a:headEnd type="none" w="sm" len="sm"/>
            <a:tailEnd type="none" w="sm" len="sm"/>
          </a:ln>
        </p:spPr>
      </p:cxnSp>
      <p:cxnSp>
        <p:nvCxnSpPr>
          <p:cNvPr id="332" name="Google Shape;332;g1a092783041_0_502"/>
          <p:cNvCxnSpPr/>
          <p:nvPr/>
        </p:nvCxnSpPr>
        <p:spPr>
          <a:xfrm>
            <a:off x="5540108" y="3956322"/>
            <a:ext cx="0" cy="606000"/>
          </a:xfrm>
          <a:prstGeom prst="straightConnector1">
            <a:avLst/>
          </a:prstGeom>
          <a:noFill/>
          <a:ln w="9525" cap="flat" cmpd="sng">
            <a:solidFill>
              <a:schemeClr val="dk2"/>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CB8CA"/>
        </a:solidFill>
        <a:effectLst/>
      </p:bgPr>
    </p:bg>
    <p:spTree>
      <p:nvGrpSpPr>
        <p:cNvPr id="1" name="Shape 336"/>
        <p:cNvGrpSpPr/>
        <p:nvPr/>
      </p:nvGrpSpPr>
      <p:grpSpPr>
        <a:xfrm>
          <a:off x="0" y="0"/>
          <a:ext cx="0" cy="0"/>
          <a:chOff x="0" y="0"/>
          <a:chExt cx="0" cy="0"/>
        </a:xfrm>
      </p:grpSpPr>
      <p:sp>
        <p:nvSpPr>
          <p:cNvPr id="337" name="Google Shape;337;g1a092783041_0_534"/>
          <p:cNvSpPr txBox="1"/>
          <p:nvPr/>
        </p:nvSpPr>
        <p:spPr>
          <a:xfrm>
            <a:off x="4796438" y="266196"/>
            <a:ext cx="3942000" cy="793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500" b="1" i="0" u="none" strike="noStrike" cap="none">
                <a:solidFill>
                  <a:schemeClr val="dk2"/>
                </a:solidFill>
                <a:latin typeface="Meiryo"/>
                <a:ea typeface="Meiryo"/>
                <a:cs typeface="Meiryo"/>
                <a:sym typeface="Meiryo"/>
              </a:rPr>
              <a:t>業界最大手の東映アニメーションで採用、</a:t>
            </a:r>
            <a:endParaRPr sz="1100"/>
          </a:p>
          <a:p>
            <a:pPr marL="0" marR="0" lvl="0" indent="0" algn="ctr" rtl="0">
              <a:spcBef>
                <a:spcPts val="0"/>
              </a:spcBef>
              <a:spcAft>
                <a:spcPts val="0"/>
              </a:spcAft>
              <a:buNone/>
            </a:pPr>
            <a:r>
              <a:rPr lang="ja-JP" sz="1500" b="1" i="0" u="none" strike="noStrike" cap="none">
                <a:solidFill>
                  <a:schemeClr val="dk2"/>
                </a:solidFill>
                <a:latin typeface="Meiryo"/>
                <a:ea typeface="Meiryo"/>
                <a:cs typeface="Meiryo"/>
                <a:sym typeface="Meiryo"/>
              </a:rPr>
              <a:t>国内シェア90％以上を獲得</a:t>
            </a:r>
            <a:endParaRPr sz="1500" b="1" i="0" u="none" strike="noStrike" cap="none">
              <a:solidFill>
                <a:schemeClr val="dk2"/>
              </a:solidFill>
              <a:latin typeface="Meiryo"/>
              <a:ea typeface="Meiryo"/>
              <a:cs typeface="Meiryo"/>
              <a:sym typeface="Meiryo"/>
            </a:endParaRPr>
          </a:p>
          <a:p>
            <a:pPr marL="0" marR="0" lvl="0" indent="0" algn="ctr" rtl="0">
              <a:spcBef>
                <a:spcPts val="0"/>
              </a:spcBef>
              <a:spcAft>
                <a:spcPts val="0"/>
              </a:spcAft>
              <a:buNone/>
            </a:pPr>
            <a:r>
              <a:rPr lang="ja-JP" sz="1500" b="1" i="0" u="none" strike="noStrike" cap="none">
                <a:solidFill>
                  <a:schemeClr val="dk2"/>
                </a:solidFill>
                <a:latin typeface="Meiryo"/>
                <a:ea typeface="Meiryo"/>
                <a:cs typeface="Meiryo"/>
                <a:sym typeface="Meiryo"/>
              </a:rPr>
              <a:t>アニメーション業界標準ソフトウェアに</a:t>
            </a:r>
            <a:endParaRPr sz="1100"/>
          </a:p>
        </p:txBody>
      </p:sp>
      <p:pic>
        <p:nvPicPr>
          <p:cNvPr id="338" name="Google Shape;338;g1a092783041_0_534"/>
          <p:cNvPicPr preferRelativeResize="0"/>
          <p:nvPr/>
        </p:nvPicPr>
        <p:blipFill rotWithShape="1">
          <a:blip r:embed="rId3">
            <a:alphaModFix/>
          </a:blip>
          <a:srcRect l="26077" r="11100"/>
          <a:stretch/>
        </p:blipFill>
        <p:spPr>
          <a:xfrm>
            <a:off x="2638065" y="2208338"/>
            <a:ext cx="1709714" cy="2313301"/>
          </a:xfrm>
          <a:prstGeom prst="rect">
            <a:avLst/>
          </a:prstGeom>
          <a:noFill/>
          <a:ln>
            <a:noFill/>
          </a:ln>
        </p:spPr>
      </p:pic>
      <p:pic>
        <p:nvPicPr>
          <p:cNvPr id="339" name="Google Shape;339;g1a092783041_0_534"/>
          <p:cNvPicPr preferRelativeResize="0"/>
          <p:nvPr/>
        </p:nvPicPr>
        <p:blipFill rotWithShape="1">
          <a:blip r:embed="rId4">
            <a:alphaModFix/>
          </a:blip>
          <a:srcRect/>
          <a:stretch/>
        </p:blipFill>
        <p:spPr>
          <a:xfrm>
            <a:off x="489457" y="3400392"/>
            <a:ext cx="2114269" cy="1181251"/>
          </a:xfrm>
          <a:prstGeom prst="rect">
            <a:avLst/>
          </a:prstGeom>
          <a:noFill/>
          <a:ln>
            <a:noFill/>
          </a:ln>
        </p:spPr>
      </p:pic>
      <p:sp>
        <p:nvSpPr>
          <p:cNvPr id="340" name="Google Shape;340;g1a092783041_0_534"/>
          <p:cNvSpPr txBox="1"/>
          <p:nvPr/>
        </p:nvSpPr>
        <p:spPr>
          <a:xfrm>
            <a:off x="405346" y="1237450"/>
            <a:ext cx="3942600" cy="6234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200" b="0" i="0" u="none" strike="noStrike" cap="none">
                <a:solidFill>
                  <a:schemeClr val="dk1"/>
                </a:solidFill>
                <a:latin typeface="Meiryo"/>
                <a:ea typeface="Meiryo"/>
                <a:cs typeface="Meiryo"/>
                <a:sym typeface="Meiryo"/>
              </a:rPr>
              <a:t>アニメ制作環境のデジタル化を目標に、従来アナログで行われていた工程をパソコン上で可能にする、</a:t>
            </a:r>
            <a:endParaRPr sz="1100"/>
          </a:p>
          <a:p>
            <a:pPr marL="0" marR="0" lvl="0" indent="0" algn="l" rtl="0">
              <a:spcBef>
                <a:spcPts val="0"/>
              </a:spcBef>
              <a:spcAft>
                <a:spcPts val="0"/>
              </a:spcAft>
              <a:buNone/>
            </a:pPr>
            <a:r>
              <a:rPr lang="ja-JP" sz="1200" b="0" i="0" u="none" strike="noStrike" cap="none">
                <a:solidFill>
                  <a:schemeClr val="dk1"/>
                </a:solidFill>
                <a:latin typeface="Meiryo"/>
                <a:ea typeface="Meiryo"/>
                <a:cs typeface="Meiryo"/>
                <a:sym typeface="Meiryo"/>
              </a:rPr>
              <a:t>業務用アニメ制作ソフト「RETAS!PRO」を開発・提供</a:t>
            </a:r>
            <a:endParaRPr sz="1200" b="0" i="0" u="none" strike="noStrike" cap="none">
              <a:solidFill>
                <a:schemeClr val="dk1"/>
              </a:solidFill>
              <a:latin typeface="Meiryo"/>
              <a:ea typeface="Meiryo"/>
              <a:cs typeface="Meiryo"/>
              <a:sym typeface="Meiryo"/>
            </a:endParaRPr>
          </a:p>
        </p:txBody>
      </p:sp>
      <p:sp>
        <p:nvSpPr>
          <p:cNvPr id="341" name="Google Shape;341;g1a092783041_0_534"/>
          <p:cNvSpPr/>
          <p:nvPr/>
        </p:nvSpPr>
        <p:spPr>
          <a:xfrm>
            <a:off x="4796438" y="1237450"/>
            <a:ext cx="715500" cy="378000"/>
          </a:xfrm>
          <a:prstGeom prst="roundRect">
            <a:avLst>
              <a:gd name="adj" fmla="val 16667"/>
            </a:avLst>
          </a:prstGeom>
          <a:solidFill>
            <a:srgbClr val="30A28C"/>
          </a:solidFill>
          <a:ln>
            <a:noFill/>
          </a:ln>
        </p:spPr>
        <p:txBody>
          <a:bodyPr spcFirstLastPara="1" wrap="square" lIns="0" tIns="34275" rIns="0" bIns="0" anchor="ctr" anchorCtr="0">
            <a:noAutofit/>
          </a:bodyPr>
          <a:lstStyle/>
          <a:p>
            <a:pPr marL="0" marR="0" lvl="0" indent="0" algn="ctr" rtl="0">
              <a:spcBef>
                <a:spcPts val="0"/>
              </a:spcBef>
              <a:spcAft>
                <a:spcPts val="0"/>
              </a:spcAft>
              <a:buNone/>
            </a:pPr>
            <a:r>
              <a:rPr lang="ja-JP" sz="1400" b="0" i="0" u="none" strike="noStrike" cap="none">
                <a:solidFill>
                  <a:schemeClr val="lt1"/>
                </a:solidFill>
                <a:latin typeface="Meiryo"/>
                <a:ea typeface="Meiryo"/>
                <a:cs typeface="Meiryo"/>
                <a:sym typeface="Meiryo"/>
              </a:rPr>
              <a:t>1997年</a:t>
            </a:r>
            <a:endParaRPr sz="1200" b="0" i="0" u="none" strike="noStrike" cap="none">
              <a:solidFill>
                <a:schemeClr val="lt1"/>
              </a:solidFill>
              <a:latin typeface="Meiryo"/>
              <a:ea typeface="Meiryo"/>
              <a:cs typeface="Meiryo"/>
              <a:sym typeface="Meiryo"/>
            </a:endParaRPr>
          </a:p>
        </p:txBody>
      </p:sp>
      <p:sp>
        <p:nvSpPr>
          <p:cNvPr id="342" name="Google Shape;342;g1a092783041_0_534"/>
          <p:cNvSpPr/>
          <p:nvPr/>
        </p:nvSpPr>
        <p:spPr>
          <a:xfrm>
            <a:off x="4796438" y="1711631"/>
            <a:ext cx="715500" cy="378000"/>
          </a:xfrm>
          <a:prstGeom prst="roundRect">
            <a:avLst>
              <a:gd name="adj" fmla="val 16667"/>
            </a:avLst>
          </a:prstGeom>
          <a:solidFill>
            <a:srgbClr val="30A28C"/>
          </a:solidFill>
          <a:ln>
            <a:noFill/>
          </a:ln>
        </p:spPr>
        <p:txBody>
          <a:bodyPr spcFirstLastPara="1" wrap="square" lIns="0" tIns="34275" rIns="0" bIns="0" anchor="ctr" anchorCtr="0">
            <a:noAutofit/>
          </a:bodyPr>
          <a:lstStyle/>
          <a:p>
            <a:pPr marL="0" marR="0" lvl="0" indent="0" algn="ctr" rtl="0">
              <a:spcBef>
                <a:spcPts val="0"/>
              </a:spcBef>
              <a:spcAft>
                <a:spcPts val="0"/>
              </a:spcAft>
              <a:buNone/>
            </a:pPr>
            <a:r>
              <a:rPr lang="ja-JP" sz="1400" b="0" i="0" u="none" strike="noStrike" cap="none">
                <a:solidFill>
                  <a:schemeClr val="lt1"/>
                </a:solidFill>
                <a:latin typeface="Meiryo"/>
                <a:ea typeface="Meiryo"/>
                <a:cs typeface="Meiryo"/>
                <a:sym typeface="Meiryo"/>
              </a:rPr>
              <a:t>2003年</a:t>
            </a:r>
            <a:endParaRPr sz="1200" b="0" i="0" u="none" strike="noStrike" cap="none">
              <a:solidFill>
                <a:schemeClr val="lt1"/>
              </a:solidFill>
              <a:latin typeface="Meiryo"/>
              <a:ea typeface="Meiryo"/>
              <a:cs typeface="Meiryo"/>
              <a:sym typeface="Meiryo"/>
            </a:endParaRPr>
          </a:p>
        </p:txBody>
      </p:sp>
      <p:pic>
        <p:nvPicPr>
          <p:cNvPr id="343" name="Google Shape;343;g1a092783041_0_534" descr="株）亜細亜堂 (@ajiado_saitama) / Twitter"/>
          <p:cNvPicPr preferRelativeResize="0"/>
          <p:nvPr/>
        </p:nvPicPr>
        <p:blipFill rotWithShape="1">
          <a:blip r:embed="rId5">
            <a:alphaModFix/>
          </a:blip>
          <a:srcRect/>
          <a:stretch/>
        </p:blipFill>
        <p:spPr>
          <a:xfrm>
            <a:off x="5112060" y="3370467"/>
            <a:ext cx="582726" cy="582726"/>
          </a:xfrm>
          <a:prstGeom prst="rect">
            <a:avLst/>
          </a:prstGeom>
          <a:noFill/>
          <a:ln>
            <a:noFill/>
          </a:ln>
        </p:spPr>
      </p:pic>
      <p:pic>
        <p:nvPicPr>
          <p:cNvPr id="344" name="Google Shape;344;g1a092783041_0_534" descr="ja.wikipedia.org からのアニメ OLM"/>
          <p:cNvPicPr preferRelativeResize="0"/>
          <p:nvPr/>
        </p:nvPicPr>
        <p:blipFill rotWithShape="1">
          <a:blip r:embed="rId6">
            <a:alphaModFix/>
          </a:blip>
          <a:srcRect/>
          <a:stretch/>
        </p:blipFill>
        <p:spPr>
          <a:xfrm>
            <a:off x="6284542" y="4099339"/>
            <a:ext cx="493783" cy="493783"/>
          </a:xfrm>
          <a:prstGeom prst="rect">
            <a:avLst/>
          </a:prstGeom>
          <a:noFill/>
          <a:ln>
            <a:noFill/>
          </a:ln>
        </p:spPr>
      </p:pic>
      <p:pic>
        <p:nvPicPr>
          <p:cNvPr id="345" name="Google Shape;345;g1a092783041_0_534"/>
          <p:cNvPicPr preferRelativeResize="0"/>
          <p:nvPr/>
        </p:nvPicPr>
        <p:blipFill rotWithShape="1">
          <a:blip r:embed="rId7">
            <a:alphaModFix/>
          </a:blip>
          <a:srcRect/>
          <a:stretch/>
        </p:blipFill>
        <p:spPr>
          <a:xfrm>
            <a:off x="6577696" y="3043394"/>
            <a:ext cx="1896524" cy="235169"/>
          </a:xfrm>
          <a:prstGeom prst="rect">
            <a:avLst/>
          </a:prstGeom>
          <a:noFill/>
          <a:ln>
            <a:noFill/>
          </a:ln>
        </p:spPr>
      </p:pic>
      <p:pic>
        <p:nvPicPr>
          <p:cNvPr id="346" name="Google Shape;346;g1a092783041_0_534"/>
          <p:cNvPicPr preferRelativeResize="0"/>
          <p:nvPr/>
        </p:nvPicPr>
        <p:blipFill rotWithShape="1">
          <a:blip r:embed="rId8">
            <a:alphaModFix/>
          </a:blip>
          <a:srcRect/>
          <a:stretch/>
        </p:blipFill>
        <p:spPr>
          <a:xfrm>
            <a:off x="7301035" y="3433916"/>
            <a:ext cx="1219819" cy="341549"/>
          </a:xfrm>
          <a:prstGeom prst="rect">
            <a:avLst/>
          </a:prstGeom>
          <a:noFill/>
          <a:ln>
            <a:noFill/>
          </a:ln>
        </p:spPr>
      </p:pic>
      <p:pic>
        <p:nvPicPr>
          <p:cNvPr id="347" name="Google Shape;347;g1a092783041_0_534"/>
          <p:cNvPicPr preferRelativeResize="0"/>
          <p:nvPr/>
        </p:nvPicPr>
        <p:blipFill rotWithShape="1">
          <a:blip r:embed="rId9">
            <a:alphaModFix/>
          </a:blip>
          <a:srcRect/>
          <a:stretch/>
        </p:blipFill>
        <p:spPr>
          <a:xfrm>
            <a:off x="7301035" y="3851168"/>
            <a:ext cx="1219819" cy="282998"/>
          </a:xfrm>
          <a:prstGeom prst="rect">
            <a:avLst/>
          </a:prstGeom>
          <a:noFill/>
          <a:ln>
            <a:noFill/>
          </a:ln>
        </p:spPr>
      </p:pic>
      <p:pic>
        <p:nvPicPr>
          <p:cNvPr id="348" name="Google Shape;348;g1a092783041_0_534"/>
          <p:cNvPicPr preferRelativeResize="0"/>
          <p:nvPr/>
        </p:nvPicPr>
        <p:blipFill rotWithShape="1">
          <a:blip r:embed="rId10">
            <a:alphaModFix/>
          </a:blip>
          <a:srcRect/>
          <a:stretch/>
        </p:blipFill>
        <p:spPr>
          <a:xfrm>
            <a:off x="7501085" y="4278032"/>
            <a:ext cx="819719" cy="278119"/>
          </a:xfrm>
          <a:prstGeom prst="rect">
            <a:avLst/>
          </a:prstGeom>
          <a:noFill/>
          <a:ln>
            <a:noFill/>
          </a:ln>
        </p:spPr>
      </p:pic>
      <p:pic>
        <p:nvPicPr>
          <p:cNvPr id="349" name="Google Shape;349;g1a092783041_0_534" descr="東映アニメーション株式会社 新宿オフィス (東京都新宿区/情報、サービス（その他）)| e-NAVITA（イーナビタ） -  駅周辺・街のスポット情報検索サイト"/>
          <p:cNvPicPr preferRelativeResize="0"/>
          <p:nvPr/>
        </p:nvPicPr>
        <p:blipFill rotWithShape="1">
          <a:blip r:embed="rId11">
            <a:alphaModFix/>
          </a:blip>
          <a:srcRect/>
          <a:stretch/>
        </p:blipFill>
        <p:spPr>
          <a:xfrm>
            <a:off x="6216396" y="3400592"/>
            <a:ext cx="630072" cy="632884"/>
          </a:xfrm>
          <a:prstGeom prst="rect">
            <a:avLst/>
          </a:prstGeom>
          <a:noFill/>
          <a:ln>
            <a:noFill/>
          </a:ln>
        </p:spPr>
      </p:pic>
      <p:pic>
        <p:nvPicPr>
          <p:cNvPr id="350" name="Google Shape;350;g1a092783041_0_534"/>
          <p:cNvPicPr preferRelativeResize="0"/>
          <p:nvPr/>
        </p:nvPicPr>
        <p:blipFill rotWithShape="1">
          <a:blip r:embed="rId12">
            <a:alphaModFix/>
          </a:blip>
          <a:srcRect/>
          <a:stretch/>
        </p:blipFill>
        <p:spPr>
          <a:xfrm>
            <a:off x="6384932" y="2423984"/>
            <a:ext cx="887142" cy="399214"/>
          </a:xfrm>
          <a:prstGeom prst="rect">
            <a:avLst/>
          </a:prstGeom>
          <a:noFill/>
          <a:ln>
            <a:noFill/>
          </a:ln>
        </p:spPr>
      </p:pic>
      <p:pic>
        <p:nvPicPr>
          <p:cNvPr id="351" name="Google Shape;351;g1a092783041_0_534"/>
          <p:cNvPicPr preferRelativeResize="0"/>
          <p:nvPr/>
        </p:nvPicPr>
        <p:blipFill rotWithShape="1">
          <a:blip r:embed="rId13">
            <a:alphaModFix/>
          </a:blip>
          <a:srcRect/>
          <a:stretch/>
        </p:blipFill>
        <p:spPr>
          <a:xfrm>
            <a:off x="5085909" y="4163286"/>
            <a:ext cx="635026" cy="400066"/>
          </a:xfrm>
          <a:prstGeom prst="rect">
            <a:avLst/>
          </a:prstGeom>
          <a:noFill/>
          <a:ln>
            <a:noFill/>
          </a:ln>
        </p:spPr>
      </p:pic>
      <p:pic>
        <p:nvPicPr>
          <p:cNvPr id="352" name="Google Shape;352;g1a092783041_0_534"/>
          <p:cNvPicPr preferRelativeResize="0"/>
          <p:nvPr/>
        </p:nvPicPr>
        <p:blipFill rotWithShape="1">
          <a:blip r:embed="rId14">
            <a:alphaModFix/>
          </a:blip>
          <a:srcRect/>
          <a:stretch/>
        </p:blipFill>
        <p:spPr>
          <a:xfrm>
            <a:off x="7552655" y="2623442"/>
            <a:ext cx="964206" cy="242981"/>
          </a:xfrm>
          <a:prstGeom prst="rect">
            <a:avLst/>
          </a:prstGeom>
          <a:noFill/>
          <a:ln>
            <a:noFill/>
          </a:ln>
        </p:spPr>
      </p:pic>
      <p:pic>
        <p:nvPicPr>
          <p:cNvPr id="353" name="Google Shape;353;g1a092783041_0_534" descr="スタジオジブリ！ジブリってどんな意味？ | ココリティ（福祉情報サイト）"/>
          <p:cNvPicPr preferRelativeResize="0"/>
          <p:nvPr/>
        </p:nvPicPr>
        <p:blipFill rotWithShape="1">
          <a:blip r:embed="rId15">
            <a:alphaModFix/>
          </a:blip>
          <a:srcRect l="7920" t="6863" r="5138" b="7556"/>
          <a:stretch/>
        </p:blipFill>
        <p:spPr>
          <a:xfrm>
            <a:off x="5087565" y="2316116"/>
            <a:ext cx="1064956" cy="551227"/>
          </a:xfrm>
          <a:prstGeom prst="rect">
            <a:avLst/>
          </a:prstGeom>
          <a:noFill/>
          <a:ln>
            <a:noFill/>
          </a:ln>
        </p:spPr>
      </p:pic>
      <p:pic>
        <p:nvPicPr>
          <p:cNvPr id="354" name="Google Shape;354;g1a092783041_0_534" descr="STUDIO4℃ | 求人情報 | Autodesk :: AREA JAPAN"/>
          <p:cNvPicPr preferRelativeResize="0"/>
          <p:nvPr/>
        </p:nvPicPr>
        <p:blipFill rotWithShape="1">
          <a:blip r:embed="rId16">
            <a:alphaModFix/>
          </a:blip>
          <a:srcRect l="17351" t="36493" r="17344" b="36493"/>
          <a:stretch/>
        </p:blipFill>
        <p:spPr>
          <a:xfrm>
            <a:off x="5102566" y="3025982"/>
            <a:ext cx="1090373" cy="251753"/>
          </a:xfrm>
          <a:prstGeom prst="rect">
            <a:avLst/>
          </a:prstGeom>
          <a:noFill/>
          <a:ln>
            <a:noFill/>
          </a:ln>
        </p:spPr>
      </p:pic>
      <p:sp>
        <p:nvSpPr>
          <p:cNvPr id="355" name="Google Shape;355;g1a092783041_0_534"/>
          <p:cNvSpPr txBox="1"/>
          <p:nvPr/>
        </p:nvSpPr>
        <p:spPr>
          <a:xfrm>
            <a:off x="5511954" y="1279763"/>
            <a:ext cx="3226500" cy="2538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200" b="0" i="0" u="none" strike="noStrike" cap="none">
                <a:solidFill>
                  <a:schemeClr val="dk1"/>
                </a:solidFill>
                <a:latin typeface="Meiryo"/>
                <a:ea typeface="Meiryo"/>
                <a:cs typeface="Meiryo"/>
                <a:sym typeface="Meiryo"/>
              </a:rPr>
              <a:t>業界最大手の東映アニメーションで採用</a:t>
            </a:r>
            <a:endParaRPr sz="1100" b="0" i="0" u="none" strike="noStrike" cap="none">
              <a:solidFill>
                <a:schemeClr val="dk1"/>
              </a:solidFill>
              <a:latin typeface="Meiryo"/>
              <a:ea typeface="Meiryo"/>
              <a:cs typeface="Meiryo"/>
              <a:sym typeface="Meiryo"/>
            </a:endParaRPr>
          </a:p>
        </p:txBody>
      </p:sp>
      <p:sp>
        <p:nvSpPr>
          <p:cNvPr id="356" name="Google Shape;356;g1a092783041_0_534"/>
          <p:cNvSpPr txBox="1"/>
          <p:nvPr/>
        </p:nvSpPr>
        <p:spPr>
          <a:xfrm>
            <a:off x="5511954" y="1689030"/>
            <a:ext cx="3226500" cy="4386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200" b="0" i="0" u="none" strike="noStrike" cap="none">
                <a:solidFill>
                  <a:schemeClr val="dk1"/>
                </a:solidFill>
                <a:latin typeface="Meiryo"/>
                <a:ea typeface="Meiryo"/>
                <a:cs typeface="Meiryo"/>
                <a:sym typeface="Meiryo"/>
              </a:rPr>
              <a:t>アニメスタジオの国内シェア</a:t>
            </a:r>
            <a:r>
              <a:rPr lang="ja-JP" sz="1200" b="1" i="0" u="none" strike="noStrike" cap="none">
                <a:solidFill>
                  <a:schemeClr val="dk1"/>
                </a:solidFill>
                <a:latin typeface="Meiryo"/>
                <a:ea typeface="Meiryo"/>
                <a:cs typeface="Meiryo"/>
                <a:sym typeface="Meiryo"/>
              </a:rPr>
              <a:t>90</a:t>
            </a:r>
            <a:r>
              <a:rPr lang="ja-JP" sz="1200" b="0" i="0" u="none" strike="noStrike" cap="none">
                <a:solidFill>
                  <a:schemeClr val="dk1"/>
                </a:solidFill>
                <a:latin typeface="Meiryo"/>
                <a:ea typeface="Meiryo"/>
                <a:cs typeface="Meiryo"/>
                <a:sym typeface="Meiryo"/>
              </a:rPr>
              <a:t>％以上を獲得し、業界標準ツールに</a:t>
            </a:r>
            <a:endParaRPr sz="1100" b="0" i="0" u="none" strike="noStrike" cap="none">
              <a:solidFill>
                <a:schemeClr val="dk1"/>
              </a:solidFill>
              <a:latin typeface="Meiryo"/>
              <a:ea typeface="Meiryo"/>
              <a:cs typeface="Meiryo"/>
              <a:sym typeface="Meiryo"/>
            </a:endParaRPr>
          </a:p>
        </p:txBody>
      </p:sp>
      <p:sp>
        <p:nvSpPr>
          <p:cNvPr id="357" name="Google Shape;357;g1a092783041_0_534"/>
          <p:cNvSpPr txBox="1"/>
          <p:nvPr/>
        </p:nvSpPr>
        <p:spPr>
          <a:xfrm>
            <a:off x="405345" y="266195"/>
            <a:ext cx="3942600" cy="7935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500" b="1" i="0" u="none" strike="noStrike" cap="none">
                <a:solidFill>
                  <a:schemeClr val="dk2"/>
                </a:solidFill>
                <a:latin typeface="Meiryo"/>
                <a:ea typeface="Meiryo"/>
                <a:cs typeface="Meiryo"/>
                <a:sym typeface="Meiryo"/>
              </a:rPr>
              <a:t>1993年日本初のアニメーション制作ソフト「RETAS!PRO Ver.1」を発売</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ACB8CA"/>
        </a:solidFill>
        <a:effectLst/>
      </p:bgPr>
    </p:bg>
    <p:spTree>
      <p:nvGrpSpPr>
        <p:cNvPr id="1" name="Shape 361"/>
        <p:cNvGrpSpPr/>
        <p:nvPr/>
      </p:nvGrpSpPr>
      <p:grpSpPr>
        <a:xfrm>
          <a:off x="0" y="0"/>
          <a:ext cx="0" cy="0"/>
          <a:chOff x="0" y="0"/>
          <a:chExt cx="0" cy="0"/>
        </a:xfrm>
      </p:grpSpPr>
      <p:sp>
        <p:nvSpPr>
          <p:cNvPr id="362" name="Google Shape;362;g1a092783041_0_558"/>
          <p:cNvSpPr/>
          <p:nvPr/>
        </p:nvSpPr>
        <p:spPr>
          <a:xfrm>
            <a:off x="4796438" y="359621"/>
            <a:ext cx="3942000" cy="606600"/>
          </a:xfrm>
          <a:prstGeom prst="roundRect">
            <a:avLst>
              <a:gd name="adj" fmla="val 8664"/>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500" b="1" i="0" u="none" strike="noStrike" cap="none">
                <a:solidFill>
                  <a:schemeClr val="dk2"/>
                </a:solidFill>
                <a:latin typeface="Meiryo"/>
                <a:ea typeface="Meiryo"/>
                <a:cs typeface="Meiryo"/>
                <a:sym typeface="Meiryo"/>
              </a:rPr>
              <a:t>マンガ業界に大きな影響力を持つ</a:t>
            </a:r>
            <a:endParaRPr sz="1500" b="1" i="0" u="none" strike="noStrike" cap="none">
              <a:solidFill>
                <a:schemeClr val="dk2"/>
              </a:solidFill>
              <a:latin typeface="Meiryo"/>
              <a:ea typeface="Meiryo"/>
              <a:cs typeface="Meiryo"/>
              <a:sym typeface="Meiryo"/>
            </a:endParaRPr>
          </a:p>
          <a:p>
            <a:pPr marL="0" marR="0" lvl="0" indent="0" algn="ctr" rtl="0">
              <a:spcBef>
                <a:spcPts val="0"/>
              </a:spcBef>
              <a:spcAft>
                <a:spcPts val="0"/>
              </a:spcAft>
              <a:buNone/>
            </a:pPr>
            <a:r>
              <a:rPr lang="ja-JP" sz="1500" b="1" i="0" u="none" strike="noStrike" cap="none">
                <a:solidFill>
                  <a:schemeClr val="dk2"/>
                </a:solidFill>
                <a:latin typeface="Meiryo"/>
                <a:ea typeface="Meiryo"/>
                <a:cs typeface="Meiryo"/>
                <a:sym typeface="Meiryo"/>
              </a:rPr>
              <a:t>ソフトウェアに</a:t>
            </a:r>
            <a:endParaRPr sz="1100"/>
          </a:p>
        </p:txBody>
      </p:sp>
      <p:sp>
        <p:nvSpPr>
          <p:cNvPr id="363" name="Google Shape;363;g1a092783041_0_558"/>
          <p:cNvSpPr txBox="1"/>
          <p:nvPr/>
        </p:nvSpPr>
        <p:spPr>
          <a:xfrm>
            <a:off x="1709681" y="1237450"/>
            <a:ext cx="2638200" cy="6234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200" b="0" i="0" u="none" strike="noStrike" cap="none">
                <a:solidFill>
                  <a:schemeClr val="dk1"/>
                </a:solidFill>
                <a:latin typeface="Meiryo"/>
                <a:ea typeface="Meiryo"/>
                <a:cs typeface="Meiryo"/>
                <a:sym typeface="Meiryo"/>
              </a:rPr>
              <a:t>マンガ制作環境のデジタル化を推進</a:t>
            </a:r>
            <a:endParaRPr sz="1100"/>
          </a:p>
          <a:p>
            <a:pPr marL="0" marR="0" lvl="0" indent="0" algn="l" rtl="0">
              <a:spcBef>
                <a:spcPts val="0"/>
              </a:spcBef>
              <a:spcAft>
                <a:spcPts val="0"/>
              </a:spcAft>
              <a:buNone/>
            </a:pPr>
            <a:r>
              <a:rPr lang="ja-JP" sz="1200" b="0" i="0" u="none" strike="noStrike" cap="none">
                <a:solidFill>
                  <a:schemeClr val="dk1"/>
                </a:solidFill>
                <a:latin typeface="Meiryo"/>
                <a:ea typeface="Meiryo"/>
                <a:cs typeface="Meiryo"/>
                <a:sym typeface="Meiryo"/>
              </a:rPr>
              <a:t>全世界で160万本出荷実績</a:t>
            </a:r>
            <a:endParaRPr sz="1200" b="0" i="0" u="none" strike="noStrike" cap="none">
              <a:solidFill>
                <a:schemeClr val="dk1"/>
              </a:solidFill>
              <a:latin typeface="Meiryo"/>
              <a:ea typeface="Meiryo"/>
              <a:cs typeface="Meiryo"/>
              <a:sym typeface="Meiryo"/>
            </a:endParaRPr>
          </a:p>
          <a:p>
            <a:pPr marL="0" marR="0" lvl="0" indent="0" algn="l" rtl="0">
              <a:spcBef>
                <a:spcPts val="0"/>
              </a:spcBef>
              <a:spcAft>
                <a:spcPts val="0"/>
              </a:spcAft>
              <a:buNone/>
            </a:pPr>
            <a:r>
              <a:rPr lang="ja-JP" sz="1200" b="0" i="0" u="none" strike="noStrike" cap="none">
                <a:solidFill>
                  <a:schemeClr val="dk1"/>
                </a:solidFill>
                <a:latin typeface="Meiryo"/>
                <a:ea typeface="Meiryo"/>
                <a:cs typeface="Meiryo"/>
                <a:sym typeface="Meiryo"/>
              </a:rPr>
              <a:t>マンガ制作ソフト シェアNo.1に</a:t>
            </a:r>
            <a:endParaRPr sz="1100"/>
          </a:p>
        </p:txBody>
      </p:sp>
      <p:sp>
        <p:nvSpPr>
          <p:cNvPr id="364" name="Google Shape;364;g1a092783041_0_558"/>
          <p:cNvSpPr/>
          <p:nvPr/>
        </p:nvSpPr>
        <p:spPr>
          <a:xfrm>
            <a:off x="405345" y="359621"/>
            <a:ext cx="3942600" cy="606600"/>
          </a:xfrm>
          <a:prstGeom prst="roundRect">
            <a:avLst>
              <a:gd name="adj" fmla="val 9553"/>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500" b="1" i="0" u="none" strike="noStrike" cap="none" dirty="0">
                <a:solidFill>
                  <a:schemeClr val="dk2"/>
                </a:solidFill>
                <a:latin typeface="Meiryo"/>
                <a:ea typeface="Meiryo"/>
                <a:cs typeface="Meiryo"/>
                <a:sym typeface="Meiryo"/>
              </a:rPr>
              <a:t>2001年 世界初のマンガ制作ソフト「ComicStudio」を発売</a:t>
            </a:r>
            <a:endParaRPr sz="1100" dirty="0"/>
          </a:p>
        </p:txBody>
      </p:sp>
      <p:pic>
        <p:nvPicPr>
          <p:cNvPr id="365" name="Google Shape;365;g1a092783041_0_558"/>
          <p:cNvPicPr preferRelativeResize="0"/>
          <p:nvPr/>
        </p:nvPicPr>
        <p:blipFill rotWithShape="1">
          <a:blip r:embed="rId3">
            <a:alphaModFix/>
          </a:blip>
          <a:srcRect l="-2354" t="-780" r="-2281" b="5569"/>
          <a:stretch/>
        </p:blipFill>
        <p:spPr>
          <a:xfrm>
            <a:off x="494683" y="966158"/>
            <a:ext cx="1107000" cy="1107000"/>
          </a:xfrm>
          <a:prstGeom prst="ellipse">
            <a:avLst/>
          </a:prstGeom>
          <a:noFill/>
          <a:ln w="19050" cap="flat" cmpd="sng">
            <a:solidFill>
              <a:schemeClr val="dk2"/>
            </a:solidFill>
            <a:prstDash val="solid"/>
            <a:round/>
            <a:headEnd type="none" w="sm" len="sm"/>
            <a:tailEnd type="none" w="sm" len="sm"/>
          </a:ln>
        </p:spPr>
      </p:pic>
      <p:pic>
        <p:nvPicPr>
          <p:cNvPr id="366" name="Google Shape;366;g1a092783041_0_558"/>
          <p:cNvPicPr preferRelativeResize="0"/>
          <p:nvPr/>
        </p:nvPicPr>
        <p:blipFill rotWithShape="1">
          <a:blip r:embed="rId4">
            <a:alphaModFix/>
          </a:blip>
          <a:srcRect b="49088"/>
          <a:stretch/>
        </p:blipFill>
        <p:spPr>
          <a:xfrm>
            <a:off x="371704" y="2220868"/>
            <a:ext cx="2688873" cy="2020294"/>
          </a:xfrm>
          <a:prstGeom prst="rect">
            <a:avLst/>
          </a:prstGeom>
          <a:noFill/>
          <a:ln>
            <a:noFill/>
          </a:ln>
        </p:spPr>
      </p:pic>
      <p:sp>
        <p:nvSpPr>
          <p:cNvPr id="367" name="Google Shape;367;g1a092783041_0_558"/>
          <p:cNvSpPr txBox="1"/>
          <p:nvPr/>
        </p:nvSpPr>
        <p:spPr>
          <a:xfrm>
            <a:off x="4863269" y="1237450"/>
            <a:ext cx="3808500" cy="4386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ja-JP" sz="1200" b="0" i="0" u="none" strike="noStrike" cap="none">
                <a:solidFill>
                  <a:schemeClr val="dk1"/>
                </a:solidFill>
                <a:latin typeface="Meiryo"/>
                <a:ea typeface="Meiryo"/>
                <a:cs typeface="Meiryo"/>
                <a:sym typeface="Meiryo"/>
              </a:rPr>
              <a:t>「ComicStudio」販売終了時には日本漫画界が存亡の危機とも言われるほど普及</a:t>
            </a:r>
            <a:endParaRPr sz="1100"/>
          </a:p>
        </p:txBody>
      </p:sp>
      <p:pic>
        <p:nvPicPr>
          <p:cNvPr id="368" name="Google Shape;368;g1a092783041_0_558"/>
          <p:cNvPicPr preferRelativeResize="0"/>
          <p:nvPr/>
        </p:nvPicPr>
        <p:blipFill rotWithShape="1">
          <a:blip r:embed="rId5">
            <a:alphaModFix/>
          </a:blip>
          <a:srcRect/>
          <a:stretch/>
        </p:blipFill>
        <p:spPr>
          <a:xfrm>
            <a:off x="4885559" y="2057041"/>
            <a:ext cx="3763759" cy="2347950"/>
          </a:xfrm>
          <a:prstGeom prst="rect">
            <a:avLst/>
          </a:prstGeom>
          <a:noFill/>
          <a:ln>
            <a:noFill/>
          </a:ln>
        </p:spPr>
      </p:pic>
      <p:grpSp>
        <p:nvGrpSpPr>
          <p:cNvPr id="369" name="Google Shape;369;g1a092783041_0_558"/>
          <p:cNvGrpSpPr/>
          <p:nvPr/>
        </p:nvGrpSpPr>
        <p:grpSpPr>
          <a:xfrm>
            <a:off x="2445226" y="2834308"/>
            <a:ext cx="1947012" cy="1947012"/>
            <a:chOff x="3143672" y="4090828"/>
            <a:chExt cx="1951500" cy="1951500"/>
          </a:xfrm>
        </p:grpSpPr>
        <p:sp>
          <p:nvSpPr>
            <p:cNvPr id="370" name="Google Shape;370;g1a092783041_0_558"/>
            <p:cNvSpPr/>
            <p:nvPr/>
          </p:nvSpPr>
          <p:spPr>
            <a:xfrm>
              <a:off x="3143672" y="4090828"/>
              <a:ext cx="1951500" cy="1951500"/>
            </a:xfrm>
            <a:prstGeom prst="ellipse">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pic>
          <p:nvPicPr>
            <p:cNvPr id="371" name="Google Shape;371;g1a092783041_0_558"/>
            <p:cNvPicPr preferRelativeResize="0"/>
            <p:nvPr/>
          </p:nvPicPr>
          <p:blipFill rotWithShape="1">
            <a:blip r:embed="rId6">
              <a:alphaModFix/>
            </a:blip>
            <a:srcRect l="-9443" t="-2170" r="-9194" b="-2159"/>
            <a:stretch/>
          </p:blipFill>
          <p:spPr>
            <a:xfrm>
              <a:off x="3143672" y="4090828"/>
              <a:ext cx="1951500" cy="1951500"/>
            </a:xfrm>
            <a:prstGeom prst="ellipse">
              <a:avLst/>
            </a:prstGeom>
            <a:noFill/>
            <a:ln w="19050" cap="flat" cmpd="sng">
              <a:solidFill>
                <a:schemeClr val="dk2"/>
              </a:solidFill>
              <a:prstDash val="solid"/>
              <a:round/>
              <a:headEnd type="none" w="sm" len="sm"/>
              <a:tailEnd type="none" w="sm" len="sm"/>
            </a:ln>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ACB8CA"/>
        </a:solidFill>
        <a:effectLst/>
      </p:bgPr>
    </p:bg>
    <p:spTree>
      <p:nvGrpSpPr>
        <p:cNvPr id="1" name="Shape 375"/>
        <p:cNvGrpSpPr/>
        <p:nvPr/>
      </p:nvGrpSpPr>
      <p:grpSpPr>
        <a:xfrm>
          <a:off x="0" y="0"/>
          <a:ext cx="0" cy="0"/>
          <a:chOff x="0" y="0"/>
          <a:chExt cx="0" cy="0"/>
        </a:xfrm>
      </p:grpSpPr>
      <p:sp>
        <p:nvSpPr>
          <p:cNvPr id="376" name="Google Shape;376;g1a092783041_0_571"/>
          <p:cNvSpPr txBox="1"/>
          <p:nvPr/>
        </p:nvSpPr>
        <p:spPr>
          <a:xfrm>
            <a:off x="4796438" y="342802"/>
            <a:ext cx="3942000" cy="6402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500" b="1" i="0" u="none" strike="noStrike" cap="none">
                <a:solidFill>
                  <a:schemeClr val="dk2"/>
                </a:solidFill>
                <a:latin typeface="Meiryo"/>
                <a:ea typeface="Meiryo"/>
                <a:cs typeface="Meiryo"/>
                <a:sym typeface="Meiryo"/>
              </a:rPr>
              <a:t>マンガ制作のデジタル化が</a:t>
            </a:r>
            <a:br>
              <a:rPr lang="ja-JP" sz="1500" b="1" i="0" u="none" strike="noStrike" cap="none">
                <a:solidFill>
                  <a:schemeClr val="dk2"/>
                </a:solidFill>
                <a:latin typeface="Meiryo"/>
                <a:ea typeface="Meiryo"/>
                <a:cs typeface="Meiryo"/>
                <a:sym typeface="Meiryo"/>
              </a:rPr>
            </a:br>
            <a:r>
              <a:rPr lang="ja-JP" sz="1500" b="1" i="0" u="none" strike="noStrike" cap="none">
                <a:solidFill>
                  <a:schemeClr val="dk2"/>
                </a:solidFill>
                <a:latin typeface="Meiryo"/>
                <a:ea typeface="Meiryo"/>
                <a:cs typeface="Meiryo"/>
                <a:sym typeface="Meiryo"/>
              </a:rPr>
              <a:t>クリエイターの創作活動を変革</a:t>
            </a:r>
            <a:endParaRPr sz="1100"/>
          </a:p>
        </p:txBody>
      </p:sp>
      <p:sp>
        <p:nvSpPr>
          <p:cNvPr id="377" name="Google Shape;377;g1a092783041_0_571"/>
          <p:cNvSpPr txBox="1"/>
          <p:nvPr/>
        </p:nvSpPr>
        <p:spPr>
          <a:xfrm>
            <a:off x="405345" y="342802"/>
            <a:ext cx="3942600" cy="6402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JP" sz="1500" b="1" i="0" u="none" strike="noStrike" cap="none">
                <a:solidFill>
                  <a:schemeClr val="dk2"/>
                </a:solidFill>
                <a:latin typeface="Meiryo"/>
                <a:ea typeface="Meiryo"/>
                <a:cs typeface="Meiryo"/>
                <a:sym typeface="Meiryo"/>
              </a:rPr>
              <a:t>エントリーユーザーから</a:t>
            </a:r>
            <a:br>
              <a:rPr lang="ja-JP" sz="1500" b="1" i="0" u="none" strike="noStrike" cap="none">
                <a:solidFill>
                  <a:schemeClr val="dk2"/>
                </a:solidFill>
                <a:latin typeface="Meiryo"/>
                <a:ea typeface="Meiryo"/>
                <a:cs typeface="Meiryo"/>
                <a:sym typeface="Meiryo"/>
              </a:rPr>
            </a:br>
            <a:r>
              <a:rPr lang="ja-JP" sz="1500" b="1" i="0" u="none" strike="noStrike" cap="none">
                <a:solidFill>
                  <a:schemeClr val="dk2"/>
                </a:solidFill>
                <a:latin typeface="Meiryo"/>
                <a:ea typeface="Meiryo"/>
                <a:cs typeface="Meiryo"/>
                <a:sym typeface="Meiryo"/>
              </a:rPr>
              <a:t>プロのクリエイターまで、</a:t>
            </a:r>
            <a:br>
              <a:rPr lang="ja-JP" sz="1500" b="1" i="0" u="none" strike="noStrike" cap="none">
                <a:solidFill>
                  <a:schemeClr val="dk2"/>
                </a:solidFill>
                <a:latin typeface="Meiryo"/>
                <a:ea typeface="Meiryo"/>
                <a:cs typeface="Meiryo"/>
                <a:sym typeface="Meiryo"/>
              </a:rPr>
            </a:br>
            <a:r>
              <a:rPr lang="ja-JP" sz="1500" b="1" i="0" u="none" strike="noStrike" cap="none">
                <a:solidFill>
                  <a:schemeClr val="dk2"/>
                </a:solidFill>
                <a:latin typeface="Meiryo"/>
                <a:ea typeface="Meiryo"/>
                <a:cs typeface="Meiryo"/>
                <a:sym typeface="Meiryo"/>
              </a:rPr>
              <a:t>全世界の2,000万人が愛用</a:t>
            </a:r>
            <a:endParaRPr sz="1100"/>
          </a:p>
        </p:txBody>
      </p:sp>
      <p:sp>
        <p:nvSpPr>
          <p:cNvPr id="378" name="Google Shape;378;g1a092783041_0_571"/>
          <p:cNvSpPr txBox="1"/>
          <p:nvPr/>
        </p:nvSpPr>
        <p:spPr>
          <a:xfrm>
            <a:off x="4863269" y="1237450"/>
            <a:ext cx="3942600" cy="936300"/>
          </a:xfrm>
          <a:prstGeom prst="rect">
            <a:avLst/>
          </a:prstGeom>
          <a:noFill/>
          <a:ln>
            <a:noFill/>
          </a:ln>
        </p:spPr>
        <p:txBody>
          <a:bodyPr spcFirstLastPara="1" wrap="square" lIns="68575" tIns="34275" rIns="68575" bIns="34275" anchor="t" anchorCtr="0">
            <a:spAutoFit/>
          </a:bodyPr>
          <a:lstStyle/>
          <a:p>
            <a:pPr marL="139700" marR="0" lvl="0" indent="-139700" algn="l" rtl="0">
              <a:spcBef>
                <a:spcPts val="0"/>
              </a:spcBef>
              <a:spcAft>
                <a:spcPts val="0"/>
              </a:spcAft>
              <a:buClr>
                <a:schemeClr val="accent1"/>
              </a:buClr>
              <a:buSzPts val="1200"/>
              <a:buFont typeface="Noto Sans Symbols"/>
              <a:buChar char="●"/>
            </a:pPr>
            <a:r>
              <a:rPr lang="ja-JP" sz="1200" b="0" i="0" u="none" strike="noStrike" cap="none">
                <a:solidFill>
                  <a:schemeClr val="dk1"/>
                </a:solidFill>
                <a:latin typeface="Meiryo"/>
                <a:ea typeface="Meiryo"/>
                <a:cs typeface="Meiryo"/>
                <a:sym typeface="Meiryo"/>
              </a:rPr>
              <a:t>デジタルによって延びたマンガ家の寿命</a:t>
            </a:r>
            <a:endParaRPr sz="1100"/>
          </a:p>
          <a:p>
            <a:pPr marL="139700" marR="0" lvl="0" indent="-139700" algn="l" rtl="0">
              <a:spcBef>
                <a:spcPts val="500"/>
              </a:spcBef>
              <a:spcAft>
                <a:spcPts val="0"/>
              </a:spcAft>
              <a:buClr>
                <a:schemeClr val="accent1"/>
              </a:buClr>
              <a:buSzPts val="1200"/>
              <a:buFont typeface="Noto Sans Symbols"/>
              <a:buChar char="●"/>
            </a:pPr>
            <a:r>
              <a:rPr lang="ja-JP" sz="1200" b="0" i="0" u="none" strike="noStrike" cap="none">
                <a:solidFill>
                  <a:schemeClr val="dk1"/>
                </a:solidFill>
                <a:latin typeface="Meiryo"/>
                <a:ea typeface="Meiryo"/>
                <a:cs typeface="Meiryo"/>
                <a:sym typeface="Meiryo"/>
              </a:rPr>
              <a:t>「チーム制作機能」でプロ作家の創作プロセスを変革</a:t>
            </a:r>
            <a:endParaRPr sz="1100"/>
          </a:p>
          <a:p>
            <a:pPr marL="139700" marR="0" lvl="0" indent="-139700" algn="l" rtl="0">
              <a:spcBef>
                <a:spcPts val="500"/>
              </a:spcBef>
              <a:spcAft>
                <a:spcPts val="0"/>
              </a:spcAft>
              <a:buClr>
                <a:schemeClr val="accent1"/>
              </a:buClr>
              <a:buSzPts val="1200"/>
              <a:buFont typeface="Noto Sans Symbols"/>
              <a:buChar char="●"/>
            </a:pPr>
            <a:r>
              <a:rPr lang="ja-JP" sz="1200" b="0" i="0" u="none" strike="noStrike" cap="none">
                <a:solidFill>
                  <a:schemeClr val="dk1"/>
                </a:solidFill>
                <a:latin typeface="Meiryo"/>
                <a:ea typeface="Meiryo"/>
                <a:cs typeface="Meiryo"/>
                <a:sym typeface="Meiryo"/>
              </a:rPr>
              <a:t>オンライン持ち込みに対応　コロナ渦の創作活動を</a:t>
            </a:r>
            <a:br>
              <a:rPr lang="ja-JP" sz="1200" b="0" i="0" u="none" strike="noStrike" cap="none">
                <a:solidFill>
                  <a:schemeClr val="dk1"/>
                </a:solidFill>
                <a:latin typeface="Meiryo"/>
                <a:ea typeface="Meiryo"/>
                <a:cs typeface="Meiryo"/>
                <a:sym typeface="Meiryo"/>
              </a:rPr>
            </a:br>
            <a:r>
              <a:rPr lang="ja-JP" sz="1200" b="0" i="0" u="none" strike="noStrike" cap="none">
                <a:solidFill>
                  <a:schemeClr val="dk1"/>
                </a:solidFill>
                <a:latin typeface="Meiryo"/>
                <a:ea typeface="Meiryo"/>
                <a:cs typeface="Meiryo"/>
                <a:sym typeface="Meiryo"/>
              </a:rPr>
              <a:t>サポート</a:t>
            </a:r>
            <a:endParaRPr sz="1100"/>
          </a:p>
        </p:txBody>
      </p:sp>
      <p:pic>
        <p:nvPicPr>
          <p:cNvPr id="379" name="Google Shape;379;g1a092783041_0_571"/>
          <p:cNvPicPr preferRelativeResize="0"/>
          <p:nvPr/>
        </p:nvPicPr>
        <p:blipFill rotWithShape="1">
          <a:blip r:embed="rId3">
            <a:alphaModFix/>
          </a:blip>
          <a:srcRect/>
          <a:stretch/>
        </p:blipFill>
        <p:spPr>
          <a:xfrm>
            <a:off x="252672" y="1289536"/>
            <a:ext cx="4248935" cy="2392150"/>
          </a:xfrm>
          <a:prstGeom prst="rect">
            <a:avLst/>
          </a:prstGeom>
          <a:noFill/>
          <a:ln>
            <a:noFill/>
          </a:ln>
        </p:spPr>
      </p:pic>
      <p:sp>
        <p:nvSpPr>
          <p:cNvPr id="380" name="Google Shape;380;g1a092783041_0_571"/>
          <p:cNvSpPr txBox="1"/>
          <p:nvPr/>
        </p:nvSpPr>
        <p:spPr>
          <a:xfrm>
            <a:off x="3094448" y="3827544"/>
            <a:ext cx="1134000" cy="194100"/>
          </a:xfrm>
          <a:prstGeom prst="rect">
            <a:avLst/>
          </a:prstGeom>
          <a:solidFill>
            <a:schemeClr val="accent1"/>
          </a:solidFill>
          <a:ln>
            <a:noFill/>
          </a:ln>
        </p:spPr>
        <p:txBody>
          <a:bodyPr spcFirstLastPara="1" wrap="square" lIns="68575" tIns="0" rIns="68575" bIns="0" anchor="ctr" anchorCtr="0">
            <a:noAutofit/>
          </a:bodyPr>
          <a:lstStyle/>
          <a:p>
            <a:pPr marL="0" marR="0" lvl="0" indent="0" algn="ctr" rtl="0">
              <a:lnSpc>
                <a:spcPct val="100000"/>
              </a:lnSpc>
              <a:spcBef>
                <a:spcPts val="0"/>
              </a:spcBef>
              <a:spcAft>
                <a:spcPts val="0"/>
              </a:spcAft>
              <a:buClr>
                <a:srgbClr val="000000"/>
              </a:buClr>
              <a:buSzPts val="700"/>
              <a:buFont typeface="Arial"/>
              <a:buNone/>
            </a:pPr>
            <a:r>
              <a:rPr lang="ja-JP" sz="900" b="1" i="0" u="none" strike="noStrike" cap="none">
                <a:solidFill>
                  <a:schemeClr val="lt1"/>
                </a:solidFill>
                <a:latin typeface="Meiryo"/>
                <a:ea typeface="Meiryo"/>
                <a:cs typeface="Meiryo"/>
                <a:sym typeface="Meiryo"/>
              </a:rPr>
              <a:t>2020年12月</a:t>
            </a:r>
            <a:endParaRPr sz="900" b="1" i="0" u="none" strike="noStrike" cap="none">
              <a:solidFill>
                <a:schemeClr val="lt1"/>
              </a:solidFill>
              <a:latin typeface="Meiryo"/>
              <a:ea typeface="Meiryo"/>
              <a:cs typeface="Meiryo"/>
              <a:sym typeface="Meiryo"/>
            </a:endParaRPr>
          </a:p>
        </p:txBody>
      </p:sp>
      <p:sp>
        <p:nvSpPr>
          <p:cNvPr id="381" name="Google Shape;381;g1a092783041_0_571"/>
          <p:cNvSpPr txBox="1"/>
          <p:nvPr/>
        </p:nvSpPr>
        <p:spPr>
          <a:xfrm>
            <a:off x="524681" y="3827544"/>
            <a:ext cx="1134000" cy="194100"/>
          </a:xfrm>
          <a:prstGeom prst="rect">
            <a:avLst/>
          </a:prstGeom>
          <a:solidFill>
            <a:schemeClr val="accent1"/>
          </a:solidFill>
          <a:ln>
            <a:noFill/>
          </a:ln>
        </p:spPr>
        <p:txBody>
          <a:bodyPr spcFirstLastPara="1" wrap="square" lIns="68575" tIns="0" rIns="68575" bIns="0" anchor="ctr" anchorCtr="0">
            <a:noAutofit/>
          </a:bodyPr>
          <a:lstStyle/>
          <a:p>
            <a:pPr marL="0" marR="0" lvl="0" indent="0" algn="ctr" rtl="0">
              <a:lnSpc>
                <a:spcPct val="100000"/>
              </a:lnSpc>
              <a:spcBef>
                <a:spcPts val="0"/>
              </a:spcBef>
              <a:spcAft>
                <a:spcPts val="0"/>
              </a:spcAft>
              <a:buClr>
                <a:srgbClr val="000000"/>
              </a:buClr>
              <a:buSzPts val="700"/>
              <a:buFont typeface="Arial"/>
              <a:buNone/>
            </a:pPr>
            <a:r>
              <a:rPr lang="ja-JP" sz="900" b="1" i="0" u="none" strike="noStrike" cap="none">
                <a:solidFill>
                  <a:schemeClr val="lt1"/>
                </a:solidFill>
                <a:latin typeface="Meiryo"/>
                <a:ea typeface="Meiryo"/>
                <a:cs typeface="Meiryo"/>
                <a:sym typeface="Meiryo"/>
              </a:rPr>
              <a:t>2017年11月</a:t>
            </a:r>
            <a:endParaRPr sz="900" b="1" i="0" u="none" strike="noStrike" cap="none">
              <a:solidFill>
                <a:schemeClr val="lt1"/>
              </a:solidFill>
              <a:latin typeface="Meiryo"/>
              <a:ea typeface="Meiryo"/>
              <a:cs typeface="Meiryo"/>
              <a:sym typeface="Meiryo"/>
            </a:endParaRPr>
          </a:p>
        </p:txBody>
      </p:sp>
      <p:sp>
        <p:nvSpPr>
          <p:cNvPr id="382" name="Google Shape;382;g1a092783041_0_571"/>
          <p:cNvSpPr txBox="1"/>
          <p:nvPr/>
        </p:nvSpPr>
        <p:spPr>
          <a:xfrm>
            <a:off x="1809564" y="3827544"/>
            <a:ext cx="1134000" cy="194100"/>
          </a:xfrm>
          <a:prstGeom prst="rect">
            <a:avLst/>
          </a:prstGeom>
          <a:solidFill>
            <a:schemeClr val="accent1"/>
          </a:solidFill>
          <a:ln>
            <a:noFill/>
          </a:ln>
        </p:spPr>
        <p:txBody>
          <a:bodyPr spcFirstLastPara="1" wrap="square" lIns="68575" tIns="0" rIns="68575" bIns="0" anchor="ctr" anchorCtr="0">
            <a:noAutofit/>
          </a:bodyPr>
          <a:lstStyle/>
          <a:p>
            <a:pPr marL="0" marR="0" lvl="0" indent="0" algn="ctr" rtl="0">
              <a:lnSpc>
                <a:spcPct val="100000"/>
              </a:lnSpc>
              <a:spcBef>
                <a:spcPts val="0"/>
              </a:spcBef>
              <a:spcAft>
                <a:spcPts val="0"/>
              </a:spcAft>
              <a:buClr>
                <a:srgbClr val="000000"/>
              </a:buClr>
              <a:buSzPts val="700"/>
              <a:buFont typeface="Arial"/>
              <a:buNone/>
            </a:pPr>
            <a:r>
              <a:rPr lang="ja-JP" sz="900" b="1" i="0" u="none" strike="noStrike" cap="none">
                <a:solidFill>
                  <a:schemeClr val="lt1"/>
                </a:solidFill>
                <a:latin typeface="Meiryo"/>
                <a:ea typeface="Meiryo"/>
                <a:cs typeface="Meiryo"/>
                <a:sym typeface="Meiryo"/>
              </a:rPr>
              <a:t>2019年12月</a:t>
            </a:r>
            <a:endParaRPr sz="900" b="1" i="0" u="none" strike="noStrike" cap="none">
              <a:solidFill>
                <a:schemeClr val="lt1"/>
              </a:solidFill>
              <a:latin typeface="Meiryo"/>
              <a:ea typeface="Meiryo"/>
              <a:cs typeface="Meiryo"/>
              <a:sym typeface="Meiryo"/>
            </a:endParaRPr>
          </a:p>
        </p:txBody>
      </p:sp>
      <p:sp>
        <p:nvSpPr>
          <p:cNvPr id="383" name="Google Shape;383;g1a092783041_0_571"/>
          <p:cNvSpPr txBox="1"/>
          <p:nvPr/>
        </p:nvSpPr>
        <p:spPr>
          <a:xfrm>
            <a:off x="3094448" y="4021561"/>
            <a:ext cx="1134000" cy="548400"/>
          </a:xfrm>
          <a:prstGeom prst="rect">
            <a:avLst/>
          </a:prstGeom>
          <a:noFill/>
          <a:ln>
            <a:noFill/>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700"/>
              <a:buFont typeface="Arial"/>
              <a:buNone/>
            </a:pPr>
            <a:r>
              <a:rPr lang="ja-JP" sz="900" b="1" i="0" u="none" strike="noStrike" cap="none">
                <a:solidFill>
                  <a:schemeClr val="accent1"/>
                </a:solidFill>
                <a:latin typeface="Meiryo"/>
                <a:ea typeface="Meiryo"/>
                <a:cs typeface="Meiryo"/>
                <a:sym typeface="Meiryo"/>
              </a:rPr>
              <a:t>Android版</a:t>
            </a:r>
            <a:endParaRPr sz="900" b="1" i="0" u="none" strike="noStrike" cap="none">
              <a:solidFill>
                <a:schemeClr val="accent1"/>
              </a:solidFill>
              <a:latin typeface="Meiryo"/>
              <a:ea typeface="Meiryo"/>
              <a:cs typeface="Meiryo"/>
              <a:sym typeface="Meiryo"/>
            </a:endParaRPr>
          </a:p>
          <a:p>
            <a:pPr marL="0" marR="0" lvl="0" indent="0" algn="ctr" rtl="0">
              <a:lnSpc>
                <a:spcPct val="100000"/>
              </a:lnSpc>
              <a:spcBef>
                <a:spcPts val="0"/>
              </a:spcBef>
              <a:spcAft>
                <a:spcPts val="0"/>
              </a:spcAft>
              <a:buClr>
                <a:srgbClr val="000000"/>
              </a:buClr>
              <a:buSzPts val="700"/>
              <a:buFont typeface="Arial"/>
              <a:buNone/>
            </a:pPr>
            <a:r>
              <a:rPr lang="ja-JP" sz="900" b="1" i="0" u="none" strike="noStrike" cap="none">
                <a:solidFill>
                  <a:schemeClr val="accent1"/>
                </a:solidFill>
                <a:latin typeface="Meiryo"/>
                <a:ea typeface="Meiryo"/>
                <a:cs typeface="Meiryo"/>
                <a:sym typeface="Meiryo"/>
              </a:rPr>
              <a:t>Chromebook版</a:t>
            </a:r>
            <a:endParaRPr sz="900" b="1" i="0" u="none" strike="noStrike" cap="none">
              <a:solidFill>
                <a:schemeClr val="accent1"/>
              </a:solidFill>
              <a:latin typeface="Meiryo"/>
              <a:ea typeface="Meiryo"/>
              <a:cs typeface="Meiryo"/>
              <a:sym typeface="Meiryo"/>
            </a:endParaRPr>
          </a:p>
          <a:p>
            <a:pPr marL="0" marR="0" lvl="0" indent="0" algn="ctr" rtl="0">
              <a:lnSpc>
                <a:spcPct val="100000"/>
              </a:lnSpc>
              <a:spcBef>
                <a:spcPts val="0"/>
              </a:spcBef>
              <a:spcAft>
                <a:spcPts val="0"/>
              </a:spcAft>
              <a:buClr>
                <a:srgbClr val="000000"/>
              </a:buClr>
              <a:buSzPts val="700"/>
              <a:buFont typeface="Arial"/>
              <a:buNone/>
            </a:pPr>
            <a:r>
              <a:rPr lang="ja-JP" sz="900" b="1" i="0" u="none" strike="noStrike" cap="none">
                <a:solidFill>
                  <a:schemeClr val="accent1"/>
                </a:solidFill>
                <a:latin typeface="Meiryo"/>
                <a:ea typeface="Meiryo"/>
                <a:cs typeface="Meiryo"/>
                <a:sym typeface="Meiryo"/>
              </a:rPr>
              <a:t>リリース</a:t>
            </a:r>
            <a:endParaRPr sz="900" b="1" i="0" u="none" strike="noStrike" cap="none">
              <a:solidFill>
                <a:schemeClr val="accent1"/>
              </a:solidFill>
              <a:latin typeface="Meiryo"/>
              <a:ea typeface="Meiryo"/>
              <a:cs typeface="Meiryo"/>
              <a:sym typeface="Meiryo"/>
            </a:endParaRPr>
          </a:p>
        </p:txBody>
      </p:sp>
      <p:sp>
        <p:nvSpPr>
          <p:cNvPr id="384" name="Google Shape;384;g1a092783041_0_571"/>
          <p:cNvSpPr txBox="1"/>
          <p:nvPr/>
        </p:nvSpPr>
        <p:spPr>
          <a:xfrm>
            <a:off x="524681" y="4021561"/>
            <a:ext cx="1134000" cy="548400"/>
          </a:xfrm>
          <a:prstGeom prst="rect">
            <a:avLst/>
          </a:prstGeom>
          <a:noFill/>
          <a:ln>
            <a:noFill/>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700"/>
              <a:buFont typeface="Arial"/>
              <a:buNone/>
            </a:pPr>
            <a:r>
              <a:rPr lang="ja-JP" sz="900" b="1" i="0" u="none" strike="noStrike" cap="none">
                <a:solidFill>
                  <a:schemeClr val="accent1"/>
                </a:solidFill>
                <a:latin typeface="Meiryo"/>
                <a:ea typeface="Meiryo"/>
                <a:cs typeface="Meiryo"/>
                <a:sym typeface="Meiryo"/>
              </a:rPr>
              <a:t>iPad版リリース</a:t>
            </a:r>
            <a:endParaRPr sz="900" b="1" i="0" u="none" strike="noStrike" cap="none">
              <a:solidFill>
                <a:schemeClr val="accent1"/>
              </a:solidFill>
              <a:latin typeface="Meiryo"/>
              <a:ea typeface="Meiryo"/>
              <a:cs typeface="Meiryo"/>
              <a:sym typeface="Meiryo"/>
            </a:endParaRPr>
          </a:p>
        </p:txBody>
      </p:sp>
      <p:sp>
        <p:nvSpPr>
          <p:cNvPr id="385" name="Google Shape;385;g1a092783041_0_571"/>
          <p:cNvSpPr txBox="1"/>
          <p:nvPr/>
        </p:nvSpPr>
        <p:spPr>
          <a:xfrm>
            <a:off x="1809564" y="4021561"/>
            <a:ext cx="1134000" cy="548400"/>
          </a:xfrm>
          <a:prstGeom prst="rect">
            <a:avLst/>
          </a:prstGeom>
          <a:noFill/>
          <a:ln>
            <a:noFill/>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700"/>
              <a:buFont typeface="Arial"/>
              <a:buNone/>
            </a:pPr>
            <a:r>
              <a:rPr lang="ja-JP" sz="900" b="1" i="0" u="none" strike="noStrike" cap="none">
                <a:solidFill>
                  <a:schemeClr val="accent1"/>
                </a:solidFill>
                <a:latin typeface="Meiryo"/>
                <a:ea typeface="Meiryo"/>
                <a:cs typeface="Meiryo"/>
                <a:sym typeface="Meiryo"/>
              </a:rPr>
              <a:t>iPhone版</a:t>
            </a:r>
            <a:endParaRPr sz="900" b="1" i="0" u="none" strike="noStrike" cap="none">
              <a:solidFill>
                <a:schemeClr val="accent1"/>
              </a:solidFill>
              <a:latin typeface="Meiryo"/>
              <a:ea typeface="Meiryo"/>
              <a:cs typeface="Meiryo"/>
              <a:sym typeface="Meiryo"/>
            </a:endParaRPr>
          </a:p>
          <a:p>
            <a:pPr marL="0" marR="0" lvl="0" indent="0" algn="ctr" rtl="0">
              <a:lnSpc>
                <a:spcPct val="100000"/>
              </a:lnSpc>
              <a:spcBef>
                <a:spcPts val="0"/>
              </a:spcBef>
              <a:spcAft>
                <a:spcPts val="0"/>
              </a:spcAft>
              <a:buClr>
                <a:srgbClr val="000000"/>
              </a:buClr>
              <a:buSzPts val="700"/>
              <a:buFont typeface="Arial"/>
              <a:buNone/>
            </a:pPr>
            <a:r>
              <a:rPr lang="ja-JP" sz="900" b="1" i="0" u="none" strike="noStrike" cap="none">
                <a:solidFill>
                  <a:schemeClr val="accent1"/>
                </a:solidFill>
                <a:latin typeface="Meiryo"/>
                <a:ea typeface="Meiryo"/>
                <a:cs typeface="Meiryo"/>
                <a:sym typeface="Meiryo"/>
              </a:rPr>
              <a:t>リリース</a:t>
            </a:r>
            <a:endParaRPr sz="900" b="1" i="0" u="none" strike="noStrike" cap="none">
              <a:solidFill>
                <a:schemeClr val="accent1"/>
              </a:solidFill>
              <a:latin typeface="Meiryo"/>
              <a:ea typeface="Meiryo"/>
              <a:cs typeface="Meiryo"/>
              <a:sym typeface="Meiryo"/>
            </a:endParaRPr>
          </a:p>
        </p:txBody>
      </p:sp>
      <p:sp>
        <p:nvSpPr>
          <p:cNvPr id="386" name="Google Shape;386;g1a092783041_0_571"/>
          <p:cNvSpPr/>
          <p:nvPr/>
        </p:nvSpPr>
        <p:spPr>
          <a:xfrm>
            <a:off x="3084349" y="3827544"/>
            <a:ext cx="1144200" cy="729000"/>
          </a:xfrm>
          <a:prstGeom prst="rect">
            <a:avLst/>
          </a:prstGeom>
          <a:noFill/>
          <a:ln w="12700" cap="flat" cmpd="sng">
            <a:solidFill>
              <a:schemeClr val="accen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sp>
        <p:nvSpPr>
          <p:cNvPr id="387" name="Google Shape;387;g1a092783041_0_571"/>
          <p:cNvSpPr/>
          <p:nvPr/>
        </p:nvSpPr>
        <p:spPr>
          <a:xfrm>
            <a:off x="1809564" y="3827544"/>
            <a:ext cx="1134000" cy="729000"/>
          </a:xfrm>
          <a:prstGeom prst="rect">
            <a:avLst/>
          </a:prstGeom>
          <a:noFill/>
          <a:ln w="12700" cap="flat" cmpd="sng">
            <a:solidFill>
              <a:schemeClr val="accen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sp>
        <p:nvSpPr>
          <p:cNvPr id="388" name="Google Shape;388;g1a092783041_0_571"/>
          <p:cNvSpPr/>
          <p:nvPr/>
        </p:nvSpPr>
        <p:spPr>
          <a:xfrm>
            <a:off x="524681" y="3827544"/>
            <a:ext cx="1134000" cy="729000"/>
          </a:xfrm>
          <a:prstGeom prst="rect">
            <a:avLst/>
          </a:prstGeom>
          <a:noFill/>
          <a:ln w="12700" cap="flat" cmpd="sng">
            <a:solidFill>
              <a:schemeClr val="accen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grpSp>
        <p:nvGrpSpPr>
          <p:cNvPr id="389" name="Google Shape;389;g1a092783041_0_571"/>
          <p:cNvGrpSpPr/>
          <p:nvPr/>
        </p:nvGrpSpPr>
        <p:grpSpPr>
          <a:xfrm>
            <a:off x="5371176" y="2299620"/>
            <a:ext cx="2791552" cy="2385283"/>
            <a:chOff x="6631608" y="3132514"/>
            <a:chExt cx="3856800" cy="3295500"/>
          </a:xfrm>
        </p:grpSpPr>
        <p:sp>
          <p:nvSpPr>
            <p:cNvPr id="390" name="Google Shape;390;g1a092783041_0_571"/>
            <p:cNvSpPr/>
            <p:nvPr/>
          </p:nvSpPr>
          <p:spPr>
            <a:xfrm>
              <a:off x="6631608" y="3132514"/>
              <a:ext cx="3856800" cy="3295500"/>
            </a:xfrm>
            <a:prstGeom prst="rect">
              <a:avLst/>
            </a:prstGeom>
            <a:solidFill>
              <a:srgbClr val="D8D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Meiryo"/>
                <a:ea typeface="Meiryo"/>
                <a:cs typeface="Meiryo"/>
                <a:sym typeface="Meiryo"/>
              </a:endParaRPr>
            </a:p>
          </p:txBody>
        </p:sp>
        <p:pic>
          <p:nvPicPr>
            <p:cNvPr id="391" name="Google Shape;391;g1a092783041_0_571"/>
            <p:cNvPicPr preferRelativeResize="0"/>
            <p:nvPr/>
          </p:nvPicPr>
          <p:blipFill rotWithShape="1">
            <a:blip r:embed="rId4">
              <a:alphaModFix/>
            </a:blip>
            <a:srcRect/>
            <a:stretch/>
          </p:blipFill>
          <p:spPr>
            <a:xfrm>
              <a:off x="6707503" y="3207624"/>
              <a:ext cx="3705091" cy="3220312"/>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ACB8CA"/>
        </a:solidFill>
        <a:effectLst/>
      </p:bgPr>
    </p:bg>
    <p:spTree>
      <p:nvGrpSpPr>
        <p:cNvPr id="1" name="Shape 152"/>
        <p:cNvGrpSpPr/>
        <p:nvPr/>
      </p:nvGrpSpPr>
      <p:grpSpPr>
        <a:xfrm>
          <a:off x="0" y="0"/>
          <a:ext cx="0" cy="0"/>
          <a:chOff x="0" y="0"/>
          <a:chExt cx="0" cy="0"/>
        </a:xfrm>
      </p:grpSpPr>
      <p:sp>
        <p:nvSpPr>
          <p:cNvPr id="153" name="Google Shape;153;p18"/>
          <p:cNvSpPr/>
          <p:nvPr/>
        </p:nvSpPr>
        <p:spPr>
          <a:xfrm>
            <a:off x="251520" y="4043363"/>
            <a:ext cx="8640900" cy="896400"/>
          </a:xfrm>
          <a:prstGeom prst="roundRect">
            <a:avLst>
              <a:gd name="adj" fmla="val 10133"/>
            </a:avLst>
          </a:prstGeom>
          <a:solidFill>
            <a:schemeClr val="lt1"/>
          </a:solidFill>
          <a:ln>
            <a:noFill/>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Meiryo"/>
              <a:ea typeface="Meiryo"/>
              <a:cs typeface="Meiryo"/>
              <a:sym typeface="Meiryo"/>
            </a:endParaRPr>
          </a:p>
        </p:txBody>
      </p:sp>
      <p:sp>
        <p:nvSpPr>
          <p:cNvPr id="154" name="Google Shape;154;p18"/>
          <p:cNvSpPr/>
          <p:nvPr/>
        </p:nvSpPr>
        <p:spPr>
          <a:xfrm>
            <a:off x="4642394" y="667956"/>
            <a:ext cx="4250100" cy="3238200"/>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Meiryo"/>
              <a:ea typeface="Meiryo"/>
              <a:cs typeface="Meiryo"/>
              <a:sym typeface="Meiryo"/>
            </a:endParaRPr>
          </a:p>
        </p:txBody>
      </p:sp>
      <p:sp>
        <p:nvSpPr>
          <p:cNvPr id="155" name="Google Shape;155;p18"/>
          <p:cNvSpPr/>
          <p:nvPr/>
        </p:nvSpPr>
        <p:spPr>
          <a:xfrm>
            <a:off x="251520" y="667956"/>
            <a:ext cx="4250100" cy="3238200"/>
          </a:xfrm>
          <a:prstGeom prst="roundRect">
            <a:avLst>
              <a:gd name="adj" fmla="val 2163"/>
            </a:avLst>
          </a:prstGeom>
          <a:solidFill>
            <a:schemeClr val="lt1"/>
          </a:solidFill>
          <a:ln>
            <a:noFill/>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Meiryo"/>
              <a:ea typeface="Meiryo"/>
              <a:cs typeface="Meiryo"/>
              <a:sym typeface="Meiryo"/>
            </a:endParaRPr>
          </a:p>
        </p:txBody>
      </p:sp>
      <p:sp>
        <p:nvSpPr>
          <p:cNvPr id="156" name="Google Shape;156;p18"/>
          <p:cNvSpPr/>
          <p:nvPr/>
        </p:nvSpPr>
        <p:spPr>
          <a:xfrm>
            <a:off x="4814672" y="225575"/>
            <a:ext cx="3942600" cy="918000"/>
          </a:xfrm>
          <a:prstGeom prst="roundRect">
            <a:avLst>
              <a:gd name="adj" fmla="val 9553"/>
            </a:avLst>
          </a:prstGeom>
          <a:solidFill>
            <a:schemeClr val="dk2"/>
          </a:solidFill>
          <a:ln w="19050" cap="flat" cmpd="sng">
            <a:solidFill>
              <a:schemeClr val="dk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1" i="0" u="none" strike="noStrike" kern="0" cap="none" spc="0" normalizeH="0" baseline="0" noProof="0">
              <a:ln>
                <a:noFill/>
              </a:ln>
              <a:solidFill>
                <a:srgbClr val="595959"/>
              </a:solidFill>
              <a:effectLst/>
              <a:uLnTx/>
              <a:uFillTx/>
              <a:latin typeface="Meiryo"/>
              <a:ea typeface="Meiryo"/>
              <a:cs typeface="Meiryo"/>
              <a:sym typeface="Meiryo"/>
            </a:endParaRPr>
          </a:p>
        </p:txBody>
      </p:sp>
      <p:sp>
        <p:nvSpPr>
          <p:cNvPr id="157" name="Google Shape;157;p18"/>
          <p:cNvSpPr/>
          <p:nvPr/>
        </p:nvSpPr>
        <p:spPr>
          <a:xfrm>
            <a:off x="4796438" y="203838"/>
            <a:ext cx="3942000" cy="918000"/>
          </a:xfrm>
          <a:prstGeom prst="roundRect">
            <a:avLst>
              <a:gd name="adj" fmla="val 8664"/>
            </a:avLst>
          </a:prstGeom>
          <a:solidFill>
            <a:schemeClr val="lt1"/>
          </a:solidFill>
          <a:ln w="19050" cap="flat" cmpd="sng">
            <a:solidFill>
              <a:schemeClr val="dk2"/>
            </a:solidFill>
            <a:prstDash val="solid"/>
            <a:round/>
            <a:headEnd type="none" w="sm" len="sm"/>
            <a:tailEnd type="none" w="sm" len="sm"/>
          </a:ln>
        </p:spPr>
        <p:txBody>
          <a:bodyPr spcFirstLastPara="1" wrap="square" lIns="68575" tIns="34275" rIns="68575"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 altLang="en-US" sz="1500" b="1" i="0" u="none" strike="noStrike" kern="0" cap="none" spc="0" normalizeH="0" baseline="0" noProof="0">
                <a:ln>
                  <a:noFill/>
                </a:ln>
                <a:solidFill>
                  <a:srgbClr val="595959"/>
                </a:solidFill>
                <a:effectLst/>
                <a:uLnTx/>
                <a:uFillTx/>
                <a:latin typeface="Meiryo"/>
                <a:ea typeface="Meiryo"/>
                <a:cs typeface="Meiryo"/>
                <a:sym typeface="Meiryo"/>
              </a:rPr>
              <a:t>現在の</a:t>
            </a:r>
            <a:r>
              <a:rPr kumimoji="0" lang="en-US" altLang="ja" sz="1500" b="1" i="0" u="none" strike="noStrike" kern="0" cap="none" spc="0" normalizeH="0" baseline="0" noProof="0">
                <a:ln>
                  <a:noFill/>
                </a:ln>
                <a:solidFill>
                  <a:srgbClr val="595959"/>
                </a:solidFill>
                <a:effectLst/>
                <a:uLnTx/>
                <a:uFillTx/>
                <a:latin typeface="Meiryo"/>
                <a:ea typeface="Meiryo"/>
                <a:cs typeface="Meiryo"/>
                <a:sym typeface="Meiryo"/>
              </a:rPr>
              <a:t>5,500</a:t>
            </a:r>
            <a:r>
              <a:rPr kumimoji="0" lang="ja" altLang="en-US" sz="1500" b="1" i="0" u="none" strike="noStrike" kern="0" cap="none" spc="0" normalizeH="0" baseline="0" noProof="0">
                <a:ln>
                  <a:noFill/>
                </a:ln>
                <a:solidFill>
                  <a:srgbClr val="595959"/>
                </a:solidFill>
                <a:effectLst/>
                <a:uLnTx/>
                <a:uFillTx/>
                <a:latin typeface="Meiryo"/>
                <a:ea typeface="Meiryo"/>
                <a:cs typeface="Meiryo"/>
                <a:sym typeface="Meiryo"/>
              </a:rPr>
              <a:t>億円規模の</a:t>
            </a:r>
            <a:endParaRPr kumimoji="0" sz="1500" b="1" i="0" u="none" strike="noStrike" kern="0" cap="none" spc="0" normalizeH="0" baseline="0" noProof="0">
              <a:ln>
                <a:noFill/>
              </a:ln>
              <a:solidFill>
                <a:srgbClr val="595959"/>
              </a:solidFill>
              <a:effectLst/>
              <a:uLnTx/>
              <a:uFillTx/>
              <a:latin typeface="Meiryo"/>
              <a:ea typeface="Meiryo"/>
              <a:cs typeface="Meiryo"/>
              <a:sym typeface="Meiry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 altLang="en-US" sz="1500" b="1" i="0" u="none" strike="noStrike" kern="0" cap="none" spc="0" normalizeH="0" baseline="0" noProof="0">
                <a:ln>
                  <a:noFill/>
                </a:ln>
                <a:solidFill>
                  <a:srgbClr val="595959"/>
                </a:solidFill>
                <a:effectLst/>
                <a:uLnTx/>
                <a:uFillTx/>
                <a:latin typeface="Meiryo"/>
                <a:ea typeface="Meiryo"/>
                <a:cs typeface="Meiryo"/>
                <a:sym typeface="Meiryo"/>
              </a:rPr>
              <a:t>電子書籍マーケットは</a:t>
            </a:r>
            <a:endParaRPr kumimoji="0" sz="11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 altLang="en-US" sz="1500" b="1" i="0" u="none" strike="noStrike" kern="0" cap="none" spc="0" normalizeH="0" baseline="0" noProof="0">
                <a:ln>
                  <a:noFill/>
                </a:ln>
                <a:solidFill>
                  <a:srgbClr val="595959"/>
                </a:solidFill>
                <a:effectLst/>
                <a:uLnTx/>
                <a:uFillTx/>
                <a:latin typeface="Meiryo"/>
                <a:ea typeface="Meiryo"/>
                <a:cs typeface="Meiryo"/>
                <a:sym typeface="Meiryo"/>
              </a:rPr>
              <a:t>携帯コミックサービスから始まった</a:t>
            </a:r>
            <a:endParaRPr kumimoji="0" sz="1100"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8"/>
          <p:cNvSpPr txBox="1"/>
          <p:nvPr/>
        </p:nvSpPr>
        <p:spPr>
          <a:xfrm>
            <a:off x="405346" y="1237450"/>
            <a:ext cx="3942600" cy="623400"/>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 sz="1200" b="0" i="0" u="none" strike="noStrike" kern="0" cap="none" spc="0" normalizeH="0" baseline="0" noProof="0">
                <a:ln>
                  <a:noFill/>
                </a:ln>
                <a:solidFill>
                  <a:srgbClr val="000000"/>
                </a:solidFill>
                <a:effectLst/>
                <a:uLnTx/>
                <a:uFillTx/>
                <a:latin typeface="Meiryo"/>
                <a:ea typeface="Meiryo"/>
                <a:cs typeface="Meiryo"/>
                <a:sym typeface="Meiryo"/>
              </a:rPr>
              <a:t>2009</a:t>
            </a:r>
            <a:r>
              <a:rPr kumimoji="0" lang="ja" altLang="en-US" sz="1200" b="0" i="0" u="none" strike="noStrike" kern="0" cap="none" spc="0" normalizeH="0" baseline="0" noProof="0">
                <a:ln>
                  <a:noFill/>
                </a:ln>
                <a:solidFill>
                  <a:srgbClr val="000000"/>
                </a:solidFill>
                <a:effectLst/>
                <a:uLnTx/>
                <a:uFillTx/>
                <a:latin typeface="Meiryo"/>
                <a:ea typeface="Meiryo"/>
                <a:cs typeface="Meiryo"/>
                <a:sym typeface="Meiryo"/>
              </a:rPr>
              <a:t>年には携帯電話向け漫画配信マーケットが</a:t>
            </a:r>
            <a:r>
              <a:rPr kumimoji="0" lang="en-US" altLang="ja" sz="1200" b="0" i="0" u="none" strike="noStrike" kern="0" cap="none" spc="0" normalizeH="0" baseline="0" noProof="0">
                <a:ln>
                  <a:noFill/>
                </a:ln>
                <a:solidFill>
                  <a:srgbClr val="000000"/>
                </a:solidFill>
                <a:effectLst/>
                <a:uLnTx/>
                <a:uFillTx/>
                <a:latin typeface="Meiryo"/>
                <a:ea typeface="Meiryo"/>
                <a:cs typeface="Meiryo"/>
                <a:sym typeface="Meiryo"/>
              </a:rPr>
              <a:t>500</a:t>
            </a:r>
            <a:r>
              <a:rPr kumimoji="0" lang="ja" altLang="en-US" sz="1200" b="0" i="0" u="none" strike="noStrike" kern="0" cap="none" spc="0" normalizeH="0" baseline="0" noProof="0">
                <a:ln>
                  <a:noFill/>
                </a:ln>
                <a:solidFill>
                  <a:srgbClr val="000000"/>
                </a:solidFill>
                <a:effectLst/>
                <a:uLnTx/>
                <a:uFillTx/>
                <a:latin typeface="Meiryo"/>
                <a:ea typeface="Meiryo"/>
                <a:cs typeface="Meiryo"/>
                <a:sym typeface="Meiryo"/>
              </a:rPr>
              <a:t>億円以上に。それを支えたのがシェア</a:t>
            </a:r>
            <a:r>
              <a:rPr kumimoji="0" lang="en-US" altLang="ja" sz="1200" b="0" i="0" u="none" strike="noStrike" kern="0" cap="none" spc="0" normalizeH="0" baseline="0" noProof="0">
                <a:ln>
                  <a:noFill/>
                </a:ln>
                <a:solidFill>
                  <a:srgbClr val="000000"/>
                </a:solidFill>
                <a:effectLst/>
                <a:uLnTx/>
                <a:uFillTx/>
                <a:latin typeface="Meiryo"/>
                <a:ea typeface="Meiryo"/>
                <a:cs typeface="Meiryo"/>
                <a:sym typeface="Meiryo"/>
              </a:rPr>
              <a:t>90%</a:t>
            </a:r>
            <a:r>
              <a:rPr kumimoji="0" lang="ja" altLang="en-US" sz="1200" b="0" i="0" u="none" strike="noStrike" kern="0" cap="none" spc="0" normalizeH="0" baseline="0" noProof="0">
                <a:ln>
                  <a:noFill/>
                </a:ln>
                <a:solidFill>
                  <a:srgbClr val="000000"/>
                </a:solidFill>
                <a:effectLst/>
                <a:uLnTx/>
                <a:uFillTx/>
                <a:latin typeface="Meiryo"/>
                <a:ea typeface="Meiryo"/>
                <a:cs typeface="Meiryo"/>
                <a:sym typeface="Meiryo"/>
              </a:rPr>
              <a:t>以上のセルシスのソリューション。</a:t>
            </a:r>
            <a:endParaRPr kumimoji="0" sz="1100"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8"/>
          <p:cNvSpPr/>
          <p:nvPr/>
        </p:nvSpPr>
        <p:spPr>
          <a:xfrm>
            <a:off x="423580" y="225575"/>
            <a:ext cx="3942600" cy="918000"/>
          </a:xfrm>
          <a:prstGeom prst="roundRect">
            <a:avLst>
              <a:gd name="adj" fmla="val 9553"/>
            </a:avLst>
          </a:prstGeom>
          <a:solidFill>
            <a:schemeClr val="dk2"/>
          </a:solidFill>
          <a:ln w="19050" cap="flat" cmpd="sng">
            <a:solidFill>
              <a:schemeClr val="dk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1" i="0" u="none" strike="noStrike" kern="0" cap="none" spc="0" normalizeH="0" baseline="0" noProof="0">
              <a:ln>
                <a:noFill/>
              </a:ln>
              <a:solidFill>
                <a:srgbClr val="595959"/>
              </a:solidFill>
              <a:effectLst/>
              <a:uLnTx/>
              <a:uFillTx/>
              <a:latin typeface="Meiryo"/>
              <a:ea typeface="Meiryo"/>
              <a:cs typeface="Meiryo"/>
              <a:sym typeface="Meiryo"/>
            </a:endParaRPr>
          </a:p>
        </p:txBody>
      </p:sp>
      <p:sp>
        <p:nvSpPr>
          <p:cNvPr id="160" name="Google Shape;160;p18"/>
          <p:cNvSpPr/>
          <p:nvPr/>
        </p:nvSpPr>
        <p:spPr>
          <a:xfrm>
            <a:off x="405345" y="203837"/>
            <a:ext cx="3942600" cy="918000"/>
          </a:xfrm>
          <a:prstGeom prst="roundRect">
            <a:avLst>
              <a:gd name="adj" fmla="val 9553"/>
            </a:avLst>
          </a:prstGeom>
          <a:solidFill>
            <a:schemeClr val="lt1"/>
          </a:solidFill>
          <a:ln w="19050" cap="flat" cmpd="sng">
            <a:solidFill>
              <a:schemeClr val="dk2"/>
            </a:solidFill>
            <a:prstDash val="solid"/>
            <a:round/>
            <a:headEnd type="none" w="sm" len="sm"/>
            <a:tailEnd type="none" w="sm" len="sm"/>
          </a:ln>
        </p:spPr>
        <p:txBody>
          <a:bodyPr spcFirstLastPara="1" wrap="square" lIns="68575" tIns="34275" rIns="68575"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 altLang="en-US" sz="1500" b="1" i="0" u="none" strike="noStrike" kern="0" cap="none" spc="0" normalizeH="0" baseline="0" noProof="0">
                <a:ln>
                  <a:noFill/>
                </a:ln>
                <a:solidFill>
                  <a:srgbClr val="595959"/>
                </a:solidFill>
                <a:effectLst/>
                <a:uLnTx/>
                <a:uFillTx/>
                <a:latin typeface="Meiryo"/>
                <a:ea typeface="Meiryo"/>
                <a:cs typeface="Meiryo"/>
                <a:sym typeface="Meiryo"/>
              </a:rPr>
              <a:t>日本の携帯コミックが</a:t>
            </a:r>
            <a:endParaRPr kumimoji="0" sz="1500" b="1" i="0" u="none" strike="noStrike" kern="0" cap="none" spc="0" normalizeH="0" baseline="0" noProof="0">
              <a:ln>
                <a:noFill/>
              </a:ln>
              <a:solidFill>
                <a:srgbClr val="595959"/>
              </a:solidFill>
              <a:effectLst/>
              <a:uLnTx/>
              <a:uFillTx/>
              <a:latin typeface="Meiryo"/>
              <a:ea typeface="Meiryo"/>
              <a:cs typeface="Meiryo"/>
              <a:sym typeface="Meiry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 altLang="en-US" sz="1500" b="1" i="0" u="none" strike="noStrike" kern="0" cap="none" spc="0" normalizeH="0" baseline="0" noProof="0">
                <a:ln>
                  <a:noFill/>
                </a:ln>
                <a:solidFill>
                  <a:srgbClr val="595959"/>
                </a:solidFill>
                <a:effectLst/>
                <a:uLnTx/>
                <a:uFillTx/>
                <a:latin typeface="Meiryo"/>
                <a:ea typeface="Meiryo"/>
                <a:cs typeface="Meiryo"/>
                <a:sym typeface="Meiryo"/>
              </a:rPr>
              <a:t>世界の電子書籍市場を牽引</a:t>
            </a:r>
            <a:endParaRPr kumimoji="0" sz="1100"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8"/>
          <p:cNvSpPr txBox="1"/>
          <p:nvPr/>
        </p:nvSpPr>
        <p:spPr>
          <a:xfrm>
            <a:off x="5599939" y="4141001"/>
            <a:ext cx="1512000" cy="194100"/>
          </a:xfrm>
          <a:prstGeom prst="rect">
            <a:avLst/>
          </a:prstGeom>
          <a:solidFill>
            <a:schemeClr val="accent1"/>
          </a:solidFill>
          <a:ln>
            <a:noFill/>
          </a:ln>
        </p:spPr>
        <p:txBody>
          <a:bodyPr spcFirstLastPara="1" wrap="square" lIns="68575" tIns="27000" rIns="68575"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 sz="1100" b="1" i="0" u="none" strike="noStrike" kern="0" cap="none" spc="0" normalizeH="0" baseline="0" noProof="0">
                <a:ln>
                  <a:noFill/>
                </a:ln>
                <a:solidFill>
                  <a:srgbClr val="FFFFFF"/>
                </a:solidFill>
                <a:effectLst/>
                <a:uLnTx/>
                <a:uFillTx/>
                <a:latin typeface="Meiryo"/>
                <a:ea typeface="Meiryo"/>
                <a:cs typeface="Meiryo"/>
                <a:sym typeface="Meiryo"/>
              </a:rPr>
              <a:t>2008</a:t>
            </a:r>
            <a:r>
              <a:rPr kumimoji="0" lang="ja" altLang="en-US" sz="1100" b="1" i="0" u="none" strike="noStrike" kern="0" cap="none" spc="0" normalizeH="0" baseline="0" noProof="0">
                <a:ln>
                  <a:noFill/>
                </a:ln>
                <a:solidFill>
                  <a:srgbClr val="FFFFFF"/>
                </a:solidFill>
                <a:effectLst/>
                <a:uLnTx/>
                <a:uFillTx/>
                <a:latin typeface="Meiryo"/>
                <a:ea typeface="Meiryo"/>
                <a:cs typeface="Meiryo"/>
                <a:sym typeface="Meiryo"/>
              </a:rPr>
              <a:t>年</a:t>
            </a:r>
            <a:endParaRPr kumimoji="0" sz="1100" b="1" i="0" u="none" strike="noStrike" kern="0" cap="none" spc="0" normalizeH="0" baseline="0" noProof="0">
              <a:ln>
                <a:noFill/>
              </a:ln>
              <a:solidFill>
                <a:srgbClr val="FFFFFF"/>
              </a:solidFill>
              <a:effectLst/>
              <a:uLnTx/>
              <a:uFillTx/>
              <a:latin typeface="Meiryo"/>
              <a:ea typeface="Meiryo"/>
              <a:cs typeface="Meiryo"/>
              <a:sym typeface="Meiryo"/>
            </a:endParaRPr>
          </a:p>
        </p:txBody>
      </p:sp>
      <p:sp>
        <p:nvSpPr>
          <p:cNvPr id="163" name="Google Shape;163;p18"/>
          <p:cNvSpPr txBox="1"/>
          <p:nvPr/>
        </p:nvSpPr>
        <p:spPr>
          <a:xfrm>
            <a:off x="2263448" y="4141001"/>
            <a:ext cx="1512000" cy="194100"/>
          </a:xfrm>
          <a:prstGeom prst="rect">
            <a:avLst/>
          </a:prstGeom>
          <a:solidFill>
            <a:schemeClr val="accent1"/>
          </a:solidFill>
          <a:ln>
            <a:noFill/>
          </a:ln>
        </p:spPr>
        <p:txBody>
          <a:bodyPr spcFirstLastPara="1" wrap="square" lIns="68575" tIns="27000" rIns="68575"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 sz="1100" b="1" i="0" u="none" strike="noStrike" kern="0" cap="none" spc="0" normalizeH="0" baseline="0" noProof="0">
                <a:ln>
                  <a:noFill/>
                </a:ln>
                <a:solidFill>
                  <a:srgbClr val="FFFFFF"/>
                </a:solidFill>
                <a:effectLst/>
                <a:uLnTx/>
                <a:uFillTx/>
                <a:latin typeface="Meiryo"/>
                <a:ea typeface="Meiryo"/>
                <a:cs typeface="Meiryo"/>
                <a:sym typeface="Meiryo"/>
              </a:rPr>
              <a:t>2003</a:t>
            </a:r>
            <a:r>
              <a:rPr kumimoji="0" lang="ja" altLang="en-US" sz="1100" b="1" i="0" u="none" strike="noStrike" kern="0" cap="none" spc="0" normalizeH="0" baseline="0" noProof="0">
                <a:ln>
                  <a:noFill/>
                </a:ln>
                <a:solidFill>
                  <a:srgbClr val="FFFFFF"/>
                </a:solidFill>
                <a:effectLst/>
                <a:uLnTx/>
                <a:uFillTx/>
                <a:latin typeface="Meiryo"/>
                <a:ea typeface="Meiryo"/>
                <a:cs typeface="Meiryo"/>
                <a:sym typeface="Meiryo"/>
              </a:rPr>
              <a:t>年</a:t>
            </a:r>
            <a:endParaRPr kumimoji="0" sz="1100" b="1" i="0" u="none" strike="noStrike" kern="0" cap="none" spc="0" normalizeH="0" baseline="0" noProof="0">
              <a:ln>
                <a:noFill/>
              </a:ln>
              <a:solidFill>
                <a:srgbClr val="FFFFFF"/>
              </a:solidFill>
              <a:effectLst/>
              <a:uLnTx/>
              <a:uFillTx/>
              <a:latin typeface="Meiryo"/>
              <a:ea typeface="Meiryo"/>
              <a:cs typeface="Meiryo"/>
              <a:sym typeface="Meiryo"/>
            </a:endParaRPr>
          </a:p>
        </p:txBody>
      </p:sp>
      <p:sp>
        <p:nvSpPr>
          <p:cNvPr id="164" name="Google Shape;164;p18"/>
          <p:cNvSpPr txBox="1"/>
          <p:nvPr/>
        </p:nvSpPr>
        <p:spPr>
          <a:xfrm>
            <a:off x="3931694" y="4141001"/>
            <a:ext cx="1512000" cy="194100"/>
          </a:xfrm>
          <a:prstGeom prst="rect">
            <a:avLst/>
          </a:prstGeom>
          <a:solidFill>
            <a:schemeClr val="accent1"/>
          </a:solidFill>
          <a:ln>
            <a:noFill/>
          </a:ln>
        </p:spPr>
        <p:txBody>
          <a:bodyPr spcFirstLastPara="1" wrap="square" lIns="68575" tIns="27000" rIns="68575"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 sz="1100" b="1" i="0" u="none" strike="noStrike" kern="0" cap="none" spc="0" normalizeH="0" baseline="0" noProof="0">
                <a:ln>
                  <a:noFill/>
                </a:ln>
                <a:solidFill>
                  <a:srgbClr val="FFFFFF"/>
                </a:solidFill>
                <a:effectLst/>
                <a:uLnTx/>
                <a:uFillTx/>
                <a:latin typeface="Meiryo"/>
                <a:ea typeface="Meiryo"/>
                <a:cs typeface="Meiryo"/>
                <a:sym typeface="Meiryo"/>
              </a:rPr>
              <a:t>2004</a:t>
            </a:r>
            <a:r>
              <a:rPr kumimoji="0" lang="ja" altLang="en-US" sz="1100" b="1" i="0" u="none" strike="noStrike" kern="0" cap="none" spc="0" normalizeH="0" baseline="0" noProof="0">
                <a:ln>
                  <a:noFill/>
                </a:ln>
                <a:solidFill>
                  <a:srgbClr val="FFFFFF"/>
                </a:solidFill>
                <a:effectLst/>
                <a:uLnTx/>
                <a:uFillTx/>
                <a:latin typeface="Meiryo"/>
                <a:ea typeface="Meiryo"/>
                <a:cs typeface="Meiryo"/>
                <a:sym typeface="Meiryo"/>
              </a:rPr>
              <a:t>年</a:t>
            </a:r>
            <a:endParaRPr kumimoji="0" sz="1100" b="1" i="0" u="none" strike="noStrike" kern="0" cap="none" spc="0" normalizeH="0" baseline="0" noProof="0">
              <a:ln>
                <a:noFill/>
              </a:ln>
              <a:solidFill>
                <a:srgbClr val="FFFFFF"/>
              </a:solidFill>
              <a:effectLst/>
              <a:uLnTx/>
              <a:uFillTx/>
              <a:latin typeface="Meiryo"/>
              <a:ea typeface="Meiryo"/>
              <a:cs typeface="Meiryo"/>
              <a:sym typeface="Meiryo"/>
            </a:endParaRPr>
          </a:p>
        </p:txBody>
      </p:sp>
      <p:sp>
        <p:nvSpPr>
          <p:cNvPr id="165" name="Google Shape;165;p18"/>
          <p:cNvSpPr txBox="1"/>
          <p:nvPr/>
        </p:nvSpPr>
        <p:spPr>
          <a:xfrm>
            <a:off x="5599939" y="4335017"/>
            <a:ext cx="1512000" cy="486000"/>
          </a:xfrm>
          <a:prstGeom prst="rect">
            <a:avLst/>
          </a:prstGeom>
          <a:noFill/>
          <a:ln>
            <a:noFill/>
          </a:ln>
        </p:spPr>
        <p:txBody>
          <a:bodyPr spcFirstLastPara="1" wrap="square" lIns="68575" tIns="68575" rIns="68575" bIns="685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 sz="900" b="1" i="0" u="none" strike="noStrike" kern="0" cap="none" spc="0" normalizeH="0" baseline="0" noProof="0">
                <a:ln>
                  <a:noFill/>
                </a:ln>
                <a:solidFill>
                  <a:srgbClr val="4285F4"/>
                </a:solidFill>
                <a:effectLst/>
                <a:uLnTx/>
                <a:uFillTx/>
                <a:latin typeface="Meiryo"/>
                <a:ea typeface="Meiryo"/>
                <a:cs typeface="Meiryo"/>
                <a:sym typeface="Meiryo"/>
              </a:rPr>
              <a:t>7</a:t>
            </a:r>
            <a:r>
              <a:rPr kumimoji="0" lang="ja" altLang="en-US" sz="900" b="1" i="0" u="none" strike="noStrike" kern="0" cap="none" spc="0" normalizeH="0" baseline="0" noProof="0">
                <a:ln>
                  <a:noFill/>
                </a:ln>
                <a:solidFill>
                  <a:srgbClr val="4285F4"/>
                </a:solidFill>
                <a:effectLst/>
                <a:uLnTx/>
                <a:uFillTx/>
                <a:latin typeface="Meiryo"/>
                <a:ea typeface="Meiryo"/>
                <a:cs typeface="Meiryo"/>
                <a:sym typeface="Meiryo"/>
              </a:rPr>
              <a:t>月 </a:t>
            </a:r>
            <a:r>
              <a:rPr kumimoji="0" lang="en-US" altLang="ja" sz="900" b="1" i="0" u="none" strike="noStrike" kern="0" cap="none" spc="0" normalizeH="0" baseline="0" noProof="0">
                <a:ln>
                  <a:noFill/>
                </a:ln>
                <a:solidFill>
                  <a:srgbClr val="4285F4"/>
                </a:solidFill>
                <a:effectLst/>
                <a:uLnTx/>
                <a:uFillTx/>
                <a:latin typeface="Meiryo"/>
                <a:ea typeface="Meiryo"/>
                <a:cs typeface="Meiryo"/>
                <a:sym typeface="Meiryo"/>
              </a:rPr>
              <a:t>iPhone/iPad touch</a:t>
            </a:r>
            <a:endParaRPr kumimoji="0" sz="11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ja" altLang="en-US" sz="900" b="1" i="0" u="none" strike="noStrike" kern="0" cap="none" spc="0" normalizeH="0" baseline="0" noProof="0">
                <a:ln>
                  <a:noFill/>
                </a:ln>
                <a:solidFill>
                  <a:srgbClr val="4285F4"/>
                </a:solidFill>
                <a:effectLst/>
                <a:uLnTx/>
                <a:uFillTx/>
                <a:latin typeface="Meiryo"/>
                <a:ea typeface="Meiryo"/>
                <a:cs typeface="Meiryo"/>
                <a:sym typeface="Meiryo"/>
              </a:rPr>
              <a:t>提供開始</a:t>
            </a:r>
            <a:endParaRPr kumimoji="0" sz="900" b="1" i="0" u="none" strike="noStrike" kern="0" cap="none" spc="0" normalizeH="0" baseline="0" noProof="0">
              <a:ln>
                <a:noFill/>
              </a:ln>
              <a:solidFill>
                <a:srgbClr val="4285F4"/>
              </a:solidFill>
              <a:effectLst/>
              <a:uLnTx/>
              <a:uFillTx/>
              <a:latin typeface="Meiryo"/>
              <a:ea typeface="Meiryo"/>
              <a:cs typeface="Meiryo"/>
              <a:sym typeface="Meiryo"/>
            </a:endParaRPr>
          </a:p>
        </p:txBody>
      </p:sp>
      <p:sp>
        <p:nvSpPr>
          <p:cNvPr id="166" name="Google Shape;166;p18"/>
          <p:cNvSpPr txBox="1"/>
          <p:nvPr/>
        </p:nvSpPr>
        <p:spPr>
          <a:xfrm>
            <a:off x="2263448" y="4335017"/>
            <a:ext cx="1512000" cy="486000"/>
          </a:xfrm>
          <a:prstGeom prst="rect">
            <a:avLst/>
          </a:prstGeom>
          <a:noFill/>
          <a:ln>
            <a:noFill/>
          </a:ln>
        </p:spPr>
        <p:txBody>
          <a:bodyPr spcFirstLastPara="1" wrap="square" lIns="68575" tIns="68575" rIns="68575" bIns="685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 sz="900" b="1" i="0" u="none" strike="noStrike" kern="0" cap="none" spc="0" normalizeH="0" baseline="0" noProof="0">
                <a:ln>
                  <a:noFill/>
                </a:ln>
                <a:solidFill>
                  <a:srgbClr val="4285F4"/>
                </a:solidFill>
                <a:effectLst/>
                <a:uLnTx/>
                <a:uFillTx/>
                <a:latin typeface="Meiryo"/>
                <a:ea typeface="Meiryo"/>
                <a:cs typeface="Meiryo"/>
                <a:sym typeface="Meiryo"/>
              </a:rPr>
              <a:t>11</a:t>
            </a:r>
            <a:r>
              <a:rPr kumimoji="0" lang="ja" altLang="en-US" sz="900" b="1" i="0" u="none" strike="noStrike" kern="0" cap="none" spc="0" normalizeH="0" baseline="0" noProof="0">
                <a:ln>
                  <a:noFill/>
                </a:ln>
                <a:solidFill>
                  <a:srgbClr val="4285F4"/>
                </a:solidFill>
                <a:effectLst/>
                <a:uLnTx/>
                <a:uFillTx/>
                <a:latin typeface="Meiryo"/>
                <a:ea typeface="Meiryo"/>
                <a:cs typeface="Meiryo"/>
                <a:sym typeface="Meiryo"/>
              </a:rPr>
              <a:t>月 </a:t>
            </a:r>
            <a:r>
              <a:rPr kumimoji="0" lang="en-US" altLang="ja" sz="900" b="1" i="0" u="none" strike="noStrike" kern="0" cap="none" spc="0" normalizeH="0" baseline="0" noProof="0">
                <a:ln>
                  <a:noFill/>
                </a:ln>
                <a:solidFill>
                  <a:srgbClr val="4285F4"/>
                </a:solidFill>
                <a:effectLst/>
                <a:uLnTx/>
                <a:uFillTx/>
                <a:latin typeface="Meiryo"/>
                <a:ea typeface="Meiryo"/>
                <a:cs typeface="Meiryo"/>
                <a:sym typeface="Meiryo"/>
              </a:rPr>
              <a:t>au by KDDI</a:t>
            </a:r>
            <a:endParaRPr kumimoji="0" sz="11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ja" altLang="en-US" sz="900" b="1" i="0" u="none" strike="noStrike" kern="0" cap="none" spc="0" normalizeH="0" baseline="0" noProof="0">
                <a:ln>
                  <a:noFill/>
                </a:ln>
                <a:solidFill>
                  <a:srgbClr val="4285F4"/>
                </a:solidFill>
                <a:effectLst/>
                <a:uLnTx/>
                <a:uFillTx/>
                <a:latin typeface="Meiryo"/>
                <a:ea typeface="Meiryo"/>
                <a:cs typeface="Meiryo"/>
                <a:sym typeface="Meiryo"/>
              </a:rPr>
              <a:t>提供開始</a:t>
            </a:r>
            <a:endParaRPr kumimoji="0" sz="900" b="1" i="0" u="none" strike="noStrike" kern="0" cap="none" spc="0" normalizeH="0" baseline="0" noProof="0">
              <a:ln>
                <a:noFill/>
              </a:ln>
              <a:solidFill>
                <a:srgbClr val="4285F4"/>
              </a:solidFill>
              <a:effectLst/>
              <a:uLnTx/>
              <a:uFillTx/>
              <a:latin typeface="Meiryo"/>
              <a:ea typeface="Meiryo"/>
              <a:cs typeface="Meiryo"/>
              <a:sym typeface="Meiryo"/>
            </a:endParaRPr>
          </a:p>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ja" altLang="en-US" sz="900" b="1" i="0" u="none" strike="noStrike" kern="0" cap="none" spc="0" normalizeH="0" baseline="0" noProof="0">
                <a:ln>
                  <a:noFill/>
                </a:ln>
                <a:solidFill>
                  <a:srgbClr val="4285F4"/>
                </a:solidFill>
                <a:effectLst/>
                <a:uLnTx/>
                <a:uFillTx/>
                <a:latin typeface="Meiryo"/>
                <a:ea typeface="Meiryo"/>
                <a:cs typeface="Meiryo"/>
                <a:sym typeface="Meiryo"/>
              </a:rPr>
              <a:t>公式ビューア認定</a:t>
            </a:r>
            <a:endParaRPr kumimoji="0" sz="900" b="1" i="0" u="none" strike="noStrike" kern="0" cap="none" spc="0" normalizeH="0" baseline="0" noProof="0">
              <a:ln>
                <a:noFill/>
              </a:ln>
              <a:solidFill>
                <a:srgbClr val="4285F4"/>
              </a:solidFill>
              <a:effectLst/>
              <a:uLnTx/>
              <a:uFillTx/>
              <a:latin typeface="Meiryo"/>
              <a:ea typeface="Meiryo"/>
              <a:cs typeface="Meiryo"/>
              <a:sym typeface="Meiryo"/>
            </a:endParaRPr>
          </a:p>
        </p:txBody>
      </p:sp>
      <p:sp>
        <p:nvSpPr>
          <p:cNvPr id="167" name="Google Shape;167;p18"/>
          <p:cNvSpPr txBox="1"/>
          <p:nvPr/>
        </p:nvSpPr>
        <p:spPr>
          <a:xfrm>
            <a:off x="3931694" y="4335017"/>
            <a:ext cx="1512000" cy="486000"/>
          </a:xfrm>
          <a:prstGeom prst="rect">
            <a:avLst/>
          </a:prstGeom>
          <a:noFill/>
          <a:ln>
            <a:noFill/>
          </a:ln>
        </p:spPr>
        <p:txBody>
          <a:bodyPr spcFirstLastPara="1" wrap="square" lIns="68575" tIns="68575" rIns="68575" bIns="685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 sz="900" b="1" i="0" u="none" strike="noStrike" kern="0" cap="none" spc="0" normalizeH="0" baseline="0" noProof="0" dirty="0">
                <a:ln>
                  <a:noFill/>
                </a:ln>
                <a:solidFill>
                  <a:srgbClr val="4285F4"/>
                </a:solidFill>
                <a:effectLst/>
                <a:uLnTx/>
                <a:uFillTx/>
                <a:latin typeface="Meiryo"/>
                <a:ea typeface="Meiryo"/>
                <a:cs typeface="Meiryo"/>
                <a:sym typeface="Meiryo"/>
              </a:rPr>
              <a:t>6</a:t>
            </a:r>
            <a:r>
              <a:rPr kumimoji="0" lang="ja" altLang="en-US" sz="900" b="1" i="0" u="none" strike="noStrike" kern="0" cap="none" spc="0" normalizeH="0" baseline="0" noProof="0" dirty="0">
                <a:ln>
                  <a:noFill/>
                </a:ln>
                <a:solidFill>
                  <a:srgbClr val="4285F4"/>
                </a:solidFill>
                <a:effectLst/>
                <a:uLnTx/>
                <a:uFillTx/>
                <a:latin typeface="Meiryo"/>
                <a:ea typeface="Meiryo"/>
                <a:cs typeface="Meiryo"/>
                <a:sym typeface="Meiryo"/>
              </a:rPr>
              <a:t>月 </a:t>
            </a:r>
            <a:r>
              <a:rPr kumimoji="0" lang="en-US" altLang="ja" sz="900" b="1" i="0" u="none" strike="noStrike" kern="0" cap="none" spc="0" normalizeH="0" baseline="0" noProof="0" dirty="0">
                <a:ln>
                  <a:noFill/>
                </a:ln>
                <a:solidFill>
                  <a:srgbClr val="4285F4"/>
                </a:solidFill>
                <a:effectLst/>
                <a:uLnTx/>
                <a:uFillTx/>
                <a:latin typeface="Meiryo"/>
                <a:ea typeface="Meiryo"/>
                <a:cs typeface="Meiryo"/>
                <a:sym typeface="Meiryo"/>
              </a:rPr>
              <a:t>NTT docomo</a:t>
            </a:r>
            <a:endParaRPr kumimoji="0" sz="900" b="1" i="0" u="none" strike="noStrike" kern="0" cap="none" spc="0" normalizeH="0" baseline="0" noProof="0" dirty="0">
              <a:ln>
                <a:noFill/>
              </a:ln>
              <a:solidFill>
                <a:srgbClr val="4285F4"/>
              </a:solidFill>
              <a:effectLst/>
              <a:uLnTx/>
              <a:uFillTx/>
              <a:latin typeface="Meiryo"/>
              <a:ea typeface="Meiryo"/>
              <a:cs typeface="Meiryo"/>
              <a:sym typeface="Meiryo"/>
            </a:endParaRPr>
          </a:p>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 sz="900" b="1" i="0" u="none" strike="noStrike" kern="0" cap="none" spc="0" normalizeH="0" baseline="0" noProof="0" dirty="0">
                <a:ln>
                  <a:noFill/>
                </a:ln>
                <a:solidFill>
                  <a:srgbClr val="4285F4"/>
                </a:solidFill>
                <a:effectLst/>
                <a:uLnTx/>
                <a:uFillTx/>
                <a:latin typeface="Meiryo"/>
                <a:ea typeface="Meiryo"/>
                <a:cs typeface="Meiryo"/>
                <a:sym typeface="Meiryo"/>
              </a:rPr>
              <a:t>12</a:t>
            </a:r>
            <a:r>
              <a:rPr kumimoji="0" lang="ja" altLang="en-US" sz="900" b="1" i="0" u="none" strike="noStrike" kern="0" cap="none" spc="0" normalizeH="0" baseline="0" noProof="0" dirty="0">
                <a:ln>
                  <a:noFill/>
                </a:ln>
                <a:solidFill>
                  <a:srgbClr val="4285F4"/>
                </a:solidFill>
                <a:effectLst/>
                <a:uLnTx/>
                <a:uFillTx/>
                <a:latin typeface="Meiryo"/>
                <a:ea typeface="Meiryo"/>
                <a:cs typeface="Meiryo"/>
                <a:sym typeface="Meiryo"/>
              </a:rPr>
              <a:t>月 </a:t>
            </a:r>
            <a:r>
              <a:rPr kumimoji="0" lang="en-US" altLang="ja" sz="900" b="1" i="0" u="none" strike="noStrike" kern="0" cap="none" spc="0" normalizeH="0" baseline="0" noProof="0" dirty="0">
                <a:ln>
                  <a:noFill/>
                </a:ln>
                <a:solidFill>
                  <a:srgbClr val="4285F4"/>
                </a:solidFill>
                <a:effectLst/>
                <a:uLnTx/>
                <a:uFillTx/>
                <a:latin typeface="Meiryo"/>
                <a:ea typeface="Meiryo"/>
                <a:cs typeface="Meiryo"/>
                <a:sym typeface="Meiryo"/>
              </a:rPr>
              <a:t>SoftBank</a:t>
            </a:r>
            <a:endParaRPr kumimoji="0" sz="11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ja" altLang="en-US" sz="900" b="1" i="0" u="none" strike="noStrike" kern="0" cap="none" spc="0" normalizeH="0" baseline="0" noProof="0" dirty="0">
                <a:ln>
                  <a:noFill/>
                </a:ln>
                <a:solidFill>
                  <a:srgbClr val="4285F4"/>
                </a:solidFill>
                <a:effectLst/>
                <a:uLnTx/>
                <a:uFillTx/>
                <a:latin typeface="Meiryo"/>
                <a:ea typeface="Meiryo"/>
                <a:cs typeface="Meiryo"/>
                <a:sym typeface="Meiryo"/>
              </a:rPr>
              <a:t>提供開始</a:t>
            </a:r>
            <a:endParaRPr kumimoji="0" sz="900" b="1" i="0" u="none" strike="noStrike" kern="0" cap="none" spc="0" normalizeH="0" baseline="0" noProof="0" dirty="0">
              <a:ln>
                <a:noFill/>
              </a:ln>
              <a:solidFill>
                <a:srgbClr val="4285F4"/>
              </a:solidFill>
              <a:effectLst/>
              <a:uLnTx/>
              <a:uFillTx/>
              <a:latin typeface="Meiryo"/>
              <a:ea typeface="Meiryo"/>
              <a:cs typeface="Meiryo"/>
              <a:sym typeface="Meiryo"/>
            </a:endParaRPr>
          </a:p>
        </p:txBody>
      </p:sp>
      <p:sp>
        <p:nvSpPr>
          <p:cNvPr id="168" name="Google Shape;168;p18"/>
          <p:cNvSpPr/>
          <p:nvPr/>
        </p:nvSpPr>
        <p:spPr>
          <a:xfrm>
            <a:off x="5599939" y="4141001"/>
            <a:ext cx="1512000" cy="675000"/>
          </a:xfrm>
          <a:prstGeom prst="rect">
            <a:avLst/>
          </a:prstGeom>
          <a:noFill/>
          <a:ln w="12700" cap="flat" cmpd="sng">
            <a:solidFill>
              <a:schemeClr val="accen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Meiryo"/>
              <a:ea typeface="Meiryo"/>
              <a:cs typeface="Meiryo"/>
              <a:sym typeface="Meiryo"/>
            </a:endParaRPr>
          </a:p>
        </p:txBody>
      </p:sp>
      <p:sp>
        <p:nvSpPr>
          <p:cNvPr id="169" name="Google Shape;169;p18"/>
          <p:cNvSpPr/>
          <p:nvPr/>
        </p:nvSpPr>
        <p:spPr>
          <a:xfrm>
            <a:off x="3931694" y="4141001"/>
            <a:ext cx="1512000" cy="675000"/>
          </a:xfrm>
          <a:prstGeom prst="rect">
            <a:avLst/>
          </a:prstGeom>
          <a:noFill/>
          <a:ln w="12700" cap="flat" cmpd="sng">
            <a:solidFill>
              <a:schemeClr val="accen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Meiryo"/>
              <a:ea typeface="Meiryo"/>
              <a:cs typeface="Meiryo"/>
              <a:sym typeface="Meiryo"/>
            </a:endParaRPr>
          </a:p>
        </p:txBody>
      </p:sp>
      <p:sp>
        <p:nvSpPr>
          <p:cNvPr id="170" name="Google Shape;170;p18"/>
          <p:cNvSpPr/>
          <p:nvPr/>
        </p:nvSpPr>
        <p:spPr>
          <a:xfrm>
            <a:off x="2263448" y="4141001"/>
            <a:ext cx="1512000" cy="675000"/>
          </a:xfrm>
          <a:prstGeom prst="rect">
            <a:avLst/>
          </a:prstGeom>
          <a:noFill/>
          <a:ln w="12700" cap="flat" cmpd="sng">
            <a:solidFill>
              <a:schemeClr val="accen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Meiryo"/>
              <a:ea typeface="Meiryo"/>
              <a:cs typeface="Meiryo"/>
              <a:sym typeface="Meiryo"/>
            </a:endParaRPr>
          </a:p>
        </p:txBody>
      </p:sp>
      <p:sp>
        <p:nvSpPr>
          <p:cNvPr id="171" name="Google Shape;171;p18"/>
          <p:cNvSpPr txBox="1"/>
          <p:nvPr/>
        </p:nvSpPr>
        <p:spPr>
          <a:xfrm>
            <a:off x="7268184" y="4141001"/>
            <a:ext cx="1512000" cy="194100"/>
          </a:xfrm>
          <a:prstGeom prst="rect">
            <a:avLst/>
          </a:prstGeom>
          <a:solidFill>
            <a:schemeClr val="accent1"/>
          </a:solidFill>
          <a:ln>
            <a:noFill/>
          </a:ln>
        </p:spPr>
        <p:txBody>
          <a:bodyPr spcFirstLastPara="1" wrap="square" lIns="68575" tIns="27000" rIns="68575"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 sz="1100" b="1" i="0" u="none" strike="noStrike" kern="0" cap="none" spc="0" normalizeH="0" baseline="0" noProof="0">
                <a:ln>
                  <a:noFill/>
                </a:ln>
                <a:solidFill>
                  <a:srgbClr val="FFFFFF"/>
                </a:solidFill>
                <a:effectLst/>
                <a:uLnTx/>
                <a:uFillTx/>
                <a:latin typeface="Meiryo"/>
                <a:ea typeface="Meiryo"/>
                <a:cs typeface="Meiryo"/>
                <a:sym typeface="Meiryo"/>
              </a:rPr>
              <a:t>2009</a:t>
            </a:r>
            <a:r>
              <a:rPr kumimoji="0" lang="ja" altLang="en-US" sz="1100" b="1" i="0" u="none" strike="noStrike" kern="0" cap="none" spc="0" normalizeH="0" baseline="0" noProof="0">
                <a:ln>
                  <a:noFill/>
                </a:ln>
                <a:solidFill>
                  <a:srgbClr val="FFFFFF"/>
                </a:solidFill>
                <a:effectLst/>
                <a:uLnTx/>
                <a:uFillTx/>
                <a:latin typeface="Meiryo"/>
                <a:ea typeface="Meiryo"/>
                <a:cs typeface="Meiryo"/>
                <a:sym typeface="Meiryo"/>
              </a:rPr>
              <a:t>年</a:t>
            </a:r>
            <a:endParaRPr kumimoji="0" sz="1100" b="1" i="0" u="none" strike="noStrike" kern="0" cap="none" spc="0" normalizeH="0" baseline="0" noProof="0">
              <a:ln>
                <a:noFill/>
              </a:ln>
              <a:solidFill>
                <a:srgbClr val="FFFFFF"/>
              </a:solidFill>
              <a:effectLst/>
              <a:uLnTx/>
              <a:uFillTx/>
              <a:latin typeface="Meiryo"/>
              <a:ea typeface="Meiryo"/>
              <a:cs typeface="Meiryo"/>
              <a:sym typeface="Meiryo"/>
            </a:endParaRPr>
          </a:p>
        </p:txBody>
      </p:sp>
      <p:sp>
        <p:nvSpPr>
          <p:cNvPr id="172" name="Google Shape;172;p18"/>
          <p:cNvSpPr/>
          <p:nvPr/>
        </p:nvSpPr>
        <p:spPr>
          <a:xfrm>
            <a:off x="7268184" y="4141001"/>
            <a:ext cx="1512000" cy="675000"/>
          </a:xfrm>
          <a:prstGeom prst="rect">
            <a:avLst/>
          </a:prstGeom>
          <a:noFill/>
          <a:ln w="12700" cap="flat" cmpd="sng">
            <a:solidFill>
              <a:schemeClr val="accen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Meiryo"/>
              <a:ea typeface="Meiryo"/>
              <a:cs typeface="Meiryo"/>
              <a:sym typeface="Meiryo"/>
            </a:endParaRPr>
          </a:p>
        </p:txBody>
      </p:sp>
      <p:sp>
        <p:nvSpPr>
          <p:cNvPr id="173" name="Google Shape;173;p18"/>
          <p:cNvSpPr txBox="1"/>
          <p:nvPr/>
        </p:nvSpPr>
        <p:spPr>
          <a:xfrm>
            <a:off x="7268184" y="4335017"/>
            <a:ext cx="1512000" cy="486000"/>
          </a:xfrm>
          <a:prstGeom prst="rect">
            <a:avLst/>
          </a:prstGeom>
          <a:noFill/>
          <a:ln>
            <a:noFill/>
          </a:ln>
        </p:spPr>
        <p:txBody>
          <a:bodyPr spcFirstLastPara="1" wrap="square" lIns="68575" tIns="68575" rIns="68575" bIns="685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 sz="900" b="1" i="0" u="none" strike="noStrike" kern="0" cap="none" spc="0" normalizeH="0" baseline="0" noProof="0">
                <a:ln>
                  <a:noFill/>
                </a:ln>
                <a:solidFill>
                  <a:srgbClr val="4285F4"/>
                </a:solidFill>
                <a:effectLst/>
                <a:uLnTx/>
                <a:uFillTx/>
                <a:latin typeface="Meiryo"/>
                <a:ea typeface="Meiryo"/>
                <a:cs typeface="Meiryo"/>
                <a:sym typeface="Meiryo"/>
              </a:rPr>
              <a:t>7</a:t>
            </a:r>
            <a:r>
              <a:rPr kumimoji="0" lang="ja" altLang="en-US" sz="900" b="1" i="0" u="none" strike="noStrike" kern="0" cap="none" spc="0" normalizeH="0" baseline="0" noProof="0">
                <a:ln>
                  <a:noFill/>
                </a:ln>
                <a:solidFill>
                  <a:srgbClr val="4285F4"/>
                </a:solidFill>
                <a:effectLst/>
                <a:uLnTx/>
                <a:uFillTx/>
                <a:latin typeface="Meiryo"/>
                <a:ea typeface="Meiryo"/>
                <a:cs typeface="Meiryo"/>
                <a:sym typeface="Meiryo"/>
              </a:rPr>
              <a:t>月 </a:t>
            </a:r>
            <a:r>
              <a:rPr kumimoji="0" lang="en-US" altLang="ja" sz="900" b="1" i="0" u="none" strike="noStrike" kern="0" cap="none" spc="0" normalizeH="0" baseline="0" noProof="0">
                <a:ln>
                  <a:noFill/>
                </a:ln>
                <a:solidFill>
                  <a:srgbClr val="4285F4"/>
                </a:solidFill>
                <a:effectLst/>
                <a:uLnTx/>
                <a:uFillTx/>
                <a:latin typeface="Meiryo"/>
                <a:ea typeface="Meiryo"/>
                <a:cs typeface="Meiryo"/>
                <a:sym typeface="Meiryo"/>
              </a:rPr>
              <a:t>Android</a:t>
            </a:r>
            <a:endParaRPr kumimoji="0" sz="11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 sz="900" b="1" i="0" u="none" strike="noStrike" kern="0" cap="none" spc="0" normalizeH="0" baseline="0" noProof="0">
                <a:ln>
                  <a:noFill/>
                </a:ln>
                <a:solidFill>
                  <a:srgbClr val="4285F4"/>
                </a:solidFill>
                <a:effectLst/>
                <a:uLnTx/>
                <a:uFillTx/>
                <a:latin typeface="Meiryo"/>
                <a:ea typeface="Meiryo"/>
                <a:cs typeface="Meiryo"/>
                <a:sym typeface="Meiryo"/>
              </a:rPr>
              <a:t>11</a:t>
            </a:r>
            <a:r>
              <a:rPr kumimoji="0" lang="ja" altLang="en-US" sz="900" b="1" i="0" u="none" strike="noStrike" kern="0" cap="none" spc="0" normalizeH="0" baseline="0" noProof="0">
                <a:ln>
                  <a:noFill/>
                </a:ln>
                <a:solidFill>
                  <a:srgbClr val="4285F4"/>
                </a:solidFill>
                <a:effectLst/>
                <a:uLnTx/>
                <a:uFillTx/>
                <a:latin typeface="Meiryo"/>
                <a:ea typeface="Meiryo"/>
                <a:cs typeface="Meiryo"/>
                <a:sym typeface="Meiryo"/>
              </a:rPr>
              <a:t>月 </a:t>
            </a:r>
            <a:r>
              <a:rPr kumimoji="0" lang="en-US" altLang="ja" sz="900" b="1" i="0" u="none" strike="noStrike" kern="0" cap="none" spc="0" normalizeH="0" baseline="0" noProof="0">
                <a:ln>
                  <a:noFill/>
                </a:ln>
                <a:solidFill>
                  <a:srgbClr val="4285F4"/>
                </a:solidFill>
                <a:effectLst/>
                <a:uLnTx/>
                <a:uFillTx/>
                <a:latin typeface="Meiryo"/>
                <a:ea typeface="Meiryo"/>
                <a:cs typeface="Meiryo"/>
                <a:sym typeface="Meiryo"/>
              </a:rPr>
              <a:t>Windows Phone</a:t>
            </a:r>
            <a:endParaRPr kumimoji="0" sz="11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ja" altLang="en-US" sz="900" b="1" i="0" u="none" strike="noStrike" kern="0" cap="none" spc="0" normalizeH="0" baseline="0" noProof="0">
                <a:ln>
                  <a:noFill/>
                </a:ln>
                <a:solidFill>
                  <a:srgbClr val="4285F4"/>
                </a:solidFill>
                <a:effectLst/>
                <a:uLnTx/>
                <a:uFillTx/>
                <a:latin typeface="Meiryo"/>
                <a:ea typeface="Meiryo"/>
                <a:cs typeface="Meiryo"/>
                <a:sym typeface="Meiryo"/>
              </a:rPr>
              <a:t>提供開始</a:t>
            </a:r>
            <a:endParaRPr kumimoji="0" sz="900" b="1" i="0" u="none" strike="noStrike" kern="0" cap="none" spc="0" normalizeH="0" baseline="0" noProof="0">
              <a:ln>
                <a:noFill/>
              </a:ln>
              <a:solidFill>
                <a:srgbClr val="4285F4"/>
              </a:solidFill>
              <a:effectLst/>
              <a:uLnTx/>
              <a:uFillTx/>
              <a:latin typeface="Meiryo"/>
              <a:ea typeface="Meiryo"/>
              <a:cs typeface="Meiryo"/>
              <a:sym typeface="Meiryo"/>
            </a:endParaRPr>
          </a:p>
        </p:txBody>
      </p:sp>
      <p:sp>
        <p:nvSpPr>
          <p:cNvPr id="174" name="Google Shape;174;p18"/>
          <p:cNvSpPr txBox="1"/>
          <p:nvPr/>
        </p:nvSpPr>
        <p:spPr>
          <a:xfrm>
            <a:off x="405346" y="4272221"/>
            <a:ext cx="1701900" cy="438600"/>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 altLang="en-US" sz="1200" b="1" i="0" u="none" strike="noStrike" kern="0" cap="none" spc="0" normalizeH="0" baseline="0" noProof="0">
                <a:ln>
                  <a:noFill/>
                </a:ln>
                <a:solidFill>
                  <a:srgbClr val="595959"/>
                </a:solidFill>
                <a:effectLst/>
                <a:uLnTx/>
                <a:uFillTx/>
                <a:latin typeface="Meiryo"/>
                <a:ea typeface="Meiryo"/>
                <a:cs typeface="Meiryo"/>
                <a:sym typeface="Meiryo"/>
              </a:rPr>
              <a:t>セルシスの電子書籍ビューア提供開始年次</a:t>
            </a:r>
            <a:endParaRPr kumimoji="0" sz="1200" b="1" i="0" u="none" strike="noStrike" kern="0" cap="none" spc="0" normalizeH="0" baseline="0" noProof="0">
              <a:ln>
                <a:noFill/>
              </a:ln>
              <a:solidFill>
                <a:srgbClr val="595959"/>
              </a:solidFill>
              <a:effectLst/>
              <a:uLnTx/>
              <a:uFillTx/>
              <a:latin typeface="Meiryo"/>
              <a:ea typeface="Meiryo"/>
              <a:cs typeface="Meiryo"/>
              <a:sym typeface="Meiryo"/>
            </a:endParaRPr>
          </a:p>
        </p:txBody>
      </p:sp>
      <p:sp>
        <p:nvSpPr>
          <p:cNvPr id="2" name="Google Shape;161;p18">
            <a:extLst>
              <a:ext uri="{FF2B5EF4-FFF2-40B4-BE49-F238E27FC236}">
                <a16:creationId xmlns:a16="http://schemas.microsoft.com/office/drawing/2014/main" id="{18D1524A-010F-6A67-8407-9B3B6B56DCD3}"/>
              </a:ext>
            </a:extLst>
          </p:cNvPr>
          <p:cNvSpPr txBox="1"/>
          <p:nvPr/>
        </p:nvSpPr>
        <p:spPr>
          <a:xfrm>
            <a:off x="4796004" y="1237450"/>
            <a:ext cx="3984180" cy="438551"/>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a:ln>
                  <a:noFill/>
                </a:ln>
                <a:solidFill>
                  <a:srgbClr val="000000"/>
                </a:solidFill>
                <a:effectLst/>
                <a:uLnTx/>
                <a:uFillTx/>
                <a:latin typeface="Meiryo"/>
                <a:ea typeface="Meiryo"/>
                <a:cs typeface="Meiryo"/>
                <a:sym typeface="Meiryo"/>
              </a:rPr>
              <a:t>セルシスの電子書籍ソリューションは、国内最大級の電子書籍サ</a:t>
            </a:r>
            <a:r>
              <a:rPr kumimoji="0" lang="en-US" altLang="ja-JP" sz="1200" b="0" i="0" u="none" strike="noStrike" kern="0" cap="none" spc="0" normalizeH="0" baseline="0" noProof="0" dirty="0">
                <a:ln>
                  <a:noFill/>
                </a:ln>
                <a:solidFill>
                  <a:srgbClr val="000000"/>
                </a:solidFill>
                <a:effectLst/>
                <a:uLnTx/>
                <a:uFillTx/>
                <a:latin typeface="Meiryo"/>
                <a:ea typeface="Meiryo"/>
                <a:cs typeface="Meiryo"/>
                <a:sym typeface="Meiryo"/>
              </a:rPr>
              <a:t>―</a:t>
            </a:r>
            <a:r>
              <a:rPr kumimoji="0" lang="ja-JP" altLang="en-US" sz="1200" b="0" i="0" u="none" strike="noStrike" kern="0" cap="none" spc="0" normalizeH="0" baseline="0" noProof="0">
                <a:ln>
                  <a:noFill/>
                </a:ln>
                <a:solidFill>
                  <a:srgbClr val="000000"/>
                </a:solidFill>
                <a:effectLst/>
                <a:uLnTx/>
                <a:uFillTx/>
                <a:latin typeface="Meiryo"/>
                <a:ea typeface="Meiryo"/>
                <a:cs typeface="Meiryo"/>
                <a:sym typeface="Meiryo"/>
              </a:rPr>
              <a:t>ビスなど累計</a:t>
            </a:r>
            <a:r>
              <a:rPr kumimoji="0" lang="en-US" altLang="ja-JP" sz="1200" b="0" i="0" u="none" strike="noStrike" kern="0" cap="none" spc="0" normalizeH="0" baseline="0" noProof="0" dirty="0">
                <a:ln>
                  <a:noFill/>
                </a:ln>
                <a:solidFill>
                  <a:srgbClr val="000000"/>
                </a:solidFill>
                <a:effectLst/>
                <a:uLnTx/>
                <a:uFillTx/>
                <a:latin typeface="Meiryo"/>
                <a:ea typeface="Meiryo"/>
                <a:cs typeface="Meiryo"/>
                <a:sym typeface="Meiryo"/>
              </a:rPr>
              <a:t>1,200</a:t>
            </a:r>
            <a:r>
              <a:rPr kumimoji="0" lang="ja-JP" altLang="en-US" sz="1200" b="0" i="0" u="none" strike="noStrike" kern="0" cap="none" spc="0" normalizeH="0" baseline="0" noProof="0">
                <a:ln>
                  <a:noFill/>
                </a:ln>
                <a:solidFill>
                  <a:srgbClr val="000000"/>
                </a:solidFill>
                <a:effectLst/>
                <a:uLnTx/>
                <a:uFillTx/>
                <a:latin typeface="Meiryo"/>
                <a:ea typeface="Meiryo"/>
                <a:cs typeface="Meiryo"/>
                <a:sym typeface="Meiryo"/>
              </a:rPr>
              <a:t>サービス以上の採用実績</a:t>
            </a:r>
            <a:endParaRPr kumimoji="0" sz="1100" b="0" i="0" u="none" strike="noStrike" kern="0" cap="none" spc="0" normalizeH="0" baseline="0" noProof="0" dirty="0">
              <a:ln>
                <a:noFill/>
              </a:ln>
              <a:solidFill>
                <a:srgbClr val="000000"/>
              </a:solidFill>
              <a:effectLst/>
              <a:uLnTx/>
              <a:uFillTx/>
              <a:latin typeface="Arial"/>
              <a:cs typeface="Arial"/>
              <a:sym typeface="Arial"/>
            </a:endParaRPr>
          </a:p>
        </p:txBody>
      </p:sp>
      <p:pic>
        <p:nvPicPr>
          <p:cNvPr id="5" name="Google Shape;183;p18">
            <a:extLst>
              <a:ext uri="{FF2B5EF4-FFF2-40B4-BE49-F238E27FC236}">
                <a16:creationId xmlns:a16="http://schemas.microsoft.com/office/drawing/2014/main" id="{65E9D41C-A8DB-7D2F-FBBC-7F7B992FA05B}"/>
              </a:ext>
            </a:extLst>
          </p:cNvPr>
          <p:cNvPicPr preferRelativeResize="0"/>
          <p:nvPr/>
        </p:nvPicPr>
        <p:blipFill>
          <a:blip r:embed="rId3">
            <a:alphaModFix/>
          </a:blip>
          <a:stretch>
            <a:fillRect/>
          </a:stretch>
        </p:blipFill>
        <p:spPr>
          <a:xfrm>
            <a:off x="5478664" y="1729431"/>
            <a:ext cx="2577547" cy="2362751"/>
          </a:xfrm>
          <a:prstGeom prst="rect">
            <a:avLst/>
          </a:prstGeom>
          <a:noFill/>
          <a:ln>
            <a:noFill/>
          </a:ln>
        </p:spPr>
      </p:pic>
      <p:pic>
        <p:nvPicPr>
          <p:cNvPr id="6" name="図 5">
            <a:extLst>
              <a:ext uri="{FF2B5EF4-FFF2-40B4-BE49-F238E27FC236}">
                <a16:creationId xmlns:a16="http://schemas.microsoft.com/office/drawing/2014/main" id="{5CA1437F-657C-F7B6-E6A6-92BACC77FB8D}"/>
              </a:ext>
            </a:extLst>
          </p:cNvPr>
          <p:cNvPicPr>
            <a:picLocks noChangeAspect="1"/>
          </p:cNvPicPr>
          <p:nvPr/>
        </p:nvPicPr>
        <p:blipFill>
          <a:blip r:embed="rId4"/>
          <a:stretch>
            <a:fillRect/>
          </a:stretch>
        </p:blipFill>
        <p:spPr>
          <a:xfrm>
            <a:off x="424690" y="1790780"/>
            <a:ext cx="3886559" cy="195075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ACB8CA"/>
        </a:solidFill>
        <a:effectLst/>
      </p:bgPr>
    </p:bg>
    <p:spTree>
      <p:nvGrpSpPr>
        <p:cNvPr id="1" name=""/>
        <p:cNvGrpSpPr/>
        <p:nvPr/>
      </p:nvGrpSpPr>
      <p:grpSpPr>
        <a:xfrm>
          <a:off x="0" y="0"/>
          <a:ext cx="0" cy="0"/>
          <a:chOff x="0" y="0"/>
          <a:chExt cx="0" cy="0"/>
        </a:xfrm>
      </p:grpSpPr>
      <p:pic>
        <p:nvPicPr>
          <p:cNvPr id="2" name="Google Shape;224;p20">
            <a:extLst>
              <a:ext uri="{FF2B5EF4-FFF2-40B4-BE49-F238E27FC236}">
                <a16:creationId xmlns:a16="http://schemas.microsoft.com/office/drawing/2014/main" id="{F059996D-EE92-50EF-8683-48B9C96E4AFE}"/>
              </a:ext>
            </a:extLst>
          </p:cNvPr>
          <p:cNvPicPr preferRelativeResize="0"/>
          <p:nvPr/>
        </p:nvPicPr>
        <p:blipFill>
          <a:blip r:embed="rId3">
            <a:alphaModFix/>
          </a:blip>
          <a:stretch>
            <a:fillRect/>
          </a:stretch>
        </p:blipFill>
        <p:spPr>
          <a:xfrm>
            <a:off x="622416" y="1398104"/>
            <a:ext cx="7899168" cy="3378516"/>
          </a:xfrm>
          <a:prstGeom prst="rect">
            <a:avLst/>
          </a:prstGeom>
          <a:noFill/>
          <a:ln>
            <a:noFill/>
          </a:ln>
        </p:spPr>
      </p:pic>
      <p:sp>
        <p:nvSpPr>
          <p:cNvPr id="3" name="Google Shape;134;p17">
            <a:extLst>
              <a:ext uri="{FF2B5EF4-FFF2-40B4-BE49-F238E27FC236}">
                <a16:creationId xmlns:a16="http://schemas.microsoft.com/office/drawing/2014/main" id="{5E4C3439-410F-B62B-F1A2-1A5A9DD03457}"/>
              </a:ext>
            </a:extLst>
          </p:cNvPr>
          <p:cNvSpPr txBox="1"/>
          <p:nvPr/>
        </p:nvSpPr>
        <p:spPr>
          <a:xfrm>
            <a:off x="1216464" y="826507"/>
            <a:ext cx="6711072" cy="640200"/>
          </a:xfrm>
          <a:prstGeom prst="rect">
            <a:avLst/>
          </a:prstGeom>
          <a:noFill/>
          <a:ln>
            <a:noFill/>
          </a:ln>
        </p:spPr>
        <p:txBody>
          <a:bodyPr spcFirstLastPara="1" wrap="square" lIns="68575" tIns="34275" rIns="68575" bIns="0" anchor="ctr" anchorCtr="0">
            <a:noAutofit/>
          </a:bodyPr>
          <a:lstStyle/>
          <a:p>
            <a:pPr marL="0" marR="0" lvl="0" indent="0" algn="ctr" rtl="0">
              <a:spcBef>
                <a:spcPts val="0"/>
              </a:spcBef>
              <a:spcAft>
                <a:spcPts val="0"/>
              </a:spcAft>
              <a:buNone/>
            </a:pPr>
            <a:r>
              <a:rPr lang="ja" altLang="en-US" sz="2400" b="1" i="0" u="none" strike="noStrike" cap="none" dirty="0">
                <a:solidFill>
                  <a:schemeClr val="dk2"/>
                </a:solidFill>
                <a:latin typeface="Meiryo"/>
                <a:ea typeface="Meiryo"/>
                <a:cs typeface="Meiryo"/>
                <a:sym typeface="Meiryo"/>
              </a:rPr>
              <a:t>セルシスが実現してきたイノベーション</a:t>
            </a:r>
            <a:endParaRPr sz="2400" dirty="0"/>
          </a:p>
        </p:txBody>
      </p:sp>
    </p:spTree>
    <p:extLst>
      <p:ext uri="{BB962C8B-B14F-4D97-AF65-F5344CB8AC3E}">
        <p14:creationId xmlns:p14="http://schemas.microsoft.com/office/powerpoint/2010/main" val="361517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Shape 433"/>
        <p:cNvGrpSpPr/>
        <p:nvPr/>
      </p:nvGrpSpPr>
      <p:grpSpPr>
        <a:xfrm>
          <a:off x="0" y="0"/>
          <a:ext cx="0" cy="0"/>
          <a:chOff x="0" y="0"/>
          <a:chExt cx="0" cy="0"/>
        </a:xfrm>
      </p:grpSpPr>
      <p:sp>
        <p:nvSpPr>
          <p:cNvPr id="434" name="Google Shape;434;p6"/>
          <p:cNvSpPr/>
          <p:nvPr/>
        </p:nvSpPr>
        <p:spPr>
          <a:xfrm>
            <a:off x="270842" y="141633"/>
            <a:ext cx="8602317" cy="4860235"/>
          </a:xfrm>
          <a:prstGeom prst="snip2DiagRect">
            <a:avLst>
              <a:gd name="adj1" fmla="val 0"/>
              <a:gd name="adj2" fmla="val 16667"/>
            </a:avLst>
          </a:prstGeom>
          <a:solidFill>
            <a:schemeClr val="lt1"/>
          </a:solidFill>
          <a:ln w="12700" cap="flat" cmpd="sng">
            <a:solidFill>
              <a:srgbClr val="FFFF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1" i="0" u="none" strike="noStrike" kern="0" cap="none" spc="0" normalizeH="0" baseline="0" noProof="0">
              <a:ln>
                <a:noFill/>
              </a:ln>
              <a:solidFill>
                <a:srgbClr val="C00000"/>
              </a:solidFill>
              <a:effectLst/>
              <a:uLnTx/>
              <a:uFillTx/>
              <a:latin typeface="Meiryo"/>
              <a:ea typeface="Meiryo"/>
              <a:cs typeface="Meiryo"/>
              <a:sym typeface="Meiryo"/>
            </a:endParaRPr>
          </a:p>
        </p:txBody>
      </p:sp>
      <p:pic>
        <p:nvPicPr>
          <p:cNvPr id="435" name="Google Shape;435;p6" descr="ロゴ&#10;&#10;自動的に生成された説明"/>
          <p:cNvPicPr preferRelativeResize="0"/>
          <p:nvPr/>
        </p:nvPicPr>
        <p:blipFill rotWithShape="1">
          <a:blip r:embed="rId3">
            <a:alphaModFix/>
          </a:blip>
          <a:srcRect/>
          <a:stretch/>
        </p:blipFill>
        <p:spPr>
          <a:xfrm>
            <a:off x="4019544" y="270875"/>
            <a:ext cx="1104911" cy="1227777"/>
          </a:xfrm>
          <a:prstGeom prst="rect">
            <a:avLst/>
          </a:prstGeom>
          <a:noFill/>
          <a:ln>
            <a:noFill/>
          </a:ln>
        </p:spPr>
      </p:pic>
      <p:grpSp>
        <p:nvGrpSpPr>
          <p:cNvPr id="436" name="Google Shape;436;p6"/>
          <p:cNvGrpSpPr/>
          <p:nvPr/>
        </p:nvGrpSpPr>
        <p:grpSpPr>
          <a:xfrm>
            <a:off x="1673246" y="1803174"/>
            <a:ext cx="5797509" cy="2512177"/>
            <a:chOff x="1964952" y="1678933"/>
            <a:chExt cx="5797509" cy="2512177"/>
          </a:xfrm>
        </p:grpSpPr>
        <p:sp>
          <p:nvSpPr>
            <p:cNvPr id="437" name="Google Shape;437;p6"/>
            <p:cNvSpPr txBox="1"/>
            <p:nvPr/>
          </p:nvSpPr>
          <p:spPr>
            <a:xfrm>
              <a:off x="1964952" y="1678933"/>
              <a:ext cx="5797509" cy="8309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株式会社</a:t>
              </a:r>
              <a:r>
                <a:rPr kumimoji="0" lang="en-US" altLang="ja-JP"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&amp;DC3</a:t>
              </a:r>
              <a:endParaRPr kumimoji="0" sz="1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代表取締役社長 </a:t>
              </a:r>
              <a:endParaRPr kumimoji="0" sz="24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endParaRPr>
            </a:p>
          </p:txBody>
        </p:sp>
        <p:sp>
          <p:nvSpPr>
            <p:cNvPr id="438" name="Google Shape;438;p6"/>
            <p:cNvSpPr txBox="1"/>
            <p:nvPr/>
          </p:nvSpPr>
          <p:spPr>
            <a:xfrm>
              <a:off x="1964952" y="2621450"/>
              <a:ext cx="5583822" cy="156966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C00000"/>
                </a:buClr>
                <a:buSzPts val="9600"/>
                <a:buFont typeface="Meiryo"/>
                <a:buNone/>
                <a:tabLst/>
                <a:defRPr/>
              </a:pPr>
              <a:r>
                <a:rPr kumimoji="0" lang="ja-JP" altLang="en-US" sz="9600" b="1" i="0" u="none" strike="noStrike" kern="0" cap="none" spc="0" normalizeH="0" baseline="0" noProof="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rPr>
                <a:t>神林 孝尚</a:t>
              </a:r>
              <a:endParaRPr kumimoji="0" sz="4800" b="1" i="0" u="none" strike="noStrike" kern="0" cap="none" spc="0" normalizeH="0" baseline="0" noProof="0">
                <a:ln>
                  <a:noFill/>
                </a:ln>
                <a:solidFill>
                  <a:srgbClr val="C00000"/>
                </a:solidFill>
                <a:effectLst>
                  <a:outerShdw blurRad="38100" dist="38100" dir="2700000" algn="tl">
                    <a:srgbClr val="000000">
                      <a:alpha val="43137"/>
                    </a:srgbClr>
                  </a:outerShdw>
                </a:effectLst>
                <a:uLnTx/>
                <a:uFillTx/>
                <a:latin typeface="Meiryo"/>
                <a:ea typeface="Meiryo"/>
                <a:cs typeface="Meiryo"/>
                <a:sym typeface="Meiryo"/>
              </a:endParaRPr>
            </a:p>
          </p:txBody>
        </p:sp>
      </p:grpSp>
    </p:spTree>
  </p:cSld>
  <p:clrMapOvr>
    <a:masterClrMapping/>
  </p:clrMapOvr>
</p:sld>
</file>

<file path=ppt/theme/theme1.xml><?xml version="1.0" encoding="utf-8"?>
<a:theme xmlns:a="http://schemas.openxmlformats.org/drawingml/2006/main" name="Office テーマ">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701</TotalTime>
  <Words>4529</Words>
  <Application>Microsoft Office PowerPoint</Application>
  <PresentationFormat>画面に合わせる (16:9)</PresentationFormat>
  <Paragraphs>355</Paragraphs>
  <Slides>28</Slides>
  <Notes>28</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28</vt:i4>
      </vt:variant>
    </vt:vector>
  </HeadingPairs>
  <TitlesOfParts>
    <vt:vector size="38" baseType="lpstr">
      <vt:lpstr>ＭＳ Ｐゴシック</vt:lpstr>
      <vt:lpstr>Noto Sans Symbols</vt:lpstr>
      <vt:lpstr>Meiryo</vt:lpstr>
      <vt:lpstr>Arial</vt:lpstr>
      <vt:lpstr>Calibri</vt:lpstr>
      <vt:lpstr>Open Sans</vt:lpstr>
      <vt:lpstr>Wingdings</vt:lpstr>
      <vt:lpstr>Office テーマ</vt:lpstr>
      <vt:lpstr>Office テーマ</vt:lpstr>
      <vt:lpstr>Simple Light</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林 麻衣子</dc:creator>
  <cp:lastModifiedBy>古野 真衣</cp:lastModifiedBy>
  <cp:revision>20</cp:revision>
  <dcterms:created xsi:type="dcterms:W3CDTF">2014-11-07T08:13:00Z</dcterms:created>
  <dcterms:modified xsi:type="dcterms:W3CDTF">2022-12-06T11:18:13Z</dcterms:modified>
</cp:coreProperties>
</file>